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Raleway"/>
      <p:regular r:id="rId35"/>
      <p:bold r:id="rId36"/>
      <p:italic r:id="rId37"/>
      <p:boldItalic r:id="rId38"/>
    </p:embeddedFont>
    <p:embeddedFont>
      <p:font typeface="Nunito"/>
      <p:regular r:id="rId39"/>
      <p:bold r:id="rId40"/>
      <p:italic r:id="rId41"/>
      <p:boldItalic r:id="rId42"/>
    </p:embeddedFont>
    <p:embeddedFont>
      <p:font typeface="Maven Pro"/>
      <p:regular r:id="rId43"/>
      <p:bold r:id="rId44"/>
    </p:embeddedFont>
    <p:embeddedFont>
      <p:font typeface="Quicksand"/>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Nunito-bold.fntdata"/><Relationship Id="rId20" Type="http://schemas.openxmlformats.org/officeDocument/2006/relationships/slide" Target="slides/slide15.xml"/><Relationship Id="rId42" Type="http://schemas.openxmlformats.org/officeDocument/2006/relationships/font" Target="fonts/Nunito-boldItalic.fntdata"/><Relationship Id="rId41" Type="http://schemas.openxmlformats.org/officeDocument/2006/relationships/font" Target="fonts/Nunito-italic.fntdata"/><Relationship Id="rId22" Type="http://schemas.openxmlformats.org/officeDocument/2006/relationships/slide" Target="slides/slide17.xml"/><Relationship Id="rId44" Type="http://schemas.openxmlformats.org/officeDocument/2006/relationships/font" Target="fonts/MavenPro-bold.fntdata"/><Relationship Id="rId21" Type="http://schemas.openxmlformats.org/officeDocument/2006/relationships/slide" Target="slides/slide16.xml"/><Relationship Id="rId43" Type="http://schemas.openxmlformats.org/officeDocument/2006/relationships/font" Target="fonts/MavenPro-regular.fntdata"/><Relationship Id="rId24" Type="http://schemas.openxmlformats.org/officeDocument/2006/relationships/slide" Target="slides/slide19.xml"/><Relationship Id="rId46" Type="http://schemas.openxmlformats.org/officeDocument/2006/relationships/font" Target="fonts/Quicksand-bold.fntdata"/><Relationship Id="rId23" Type="http://schemas.openxmlformats.org/officeDocument/2006/relationships/slide" Target="slides/slide18.xml"/><Relationship Id="rId45" Type="http://schemas.openxmlformats.org/officeDocument/2006/relationships/font" Target="fonts/Quicksan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aleway-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aleway-italic.fntdata"/><Relationship Id="rId14" Type="http://schemas.openxmlformats.org/officeDocument/2006/relationships/slide" Target="slides/slide9.xml"/><Relationship Id="rId36" Type="http://schemas.openxmlformats.org/officeDocument/2006/relationships/font" Target="fonts/Raleway-bold.fntdata"/><Relationship Id="rId17" Type="http://schemas.openxmlformats.org/officeDocument/2006/relationships/slide" Target="slides/slide12.xml"/><Relationship Id="rId39" Type="http://schemas.openxmlformats.org/officeDocument/2006/relationships/font" Target="fonts/Nunito-regular.fntdata"/><Relationship Id="rId16" Type="http://schemas.openxmlformats.org/officeDocument/2006/relationships/slide" Target="slides/slide11.xml"/><Relationship Id="rId38" Type="http://schemas.openxmlformats.org/officeDocument/2006/relationships/font" Target="fonts/Raleway-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61aeedfe7e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61aeedfe7e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61aeedfe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61aeedfe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Google Shape;63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61aeedfe7e_0_8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61aeedfe7e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61aeedfe7e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61aeedfe7e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61aeedfe7e_0_1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61aeedfe7e_0_1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61aeedfe7e_0_1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61aeedfe7e_0_1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8" name="Shape 678"/>
        <p:cNvGrpSpPr/>
        <p:nvPr/>
      </p:nvGrpSpPr>
      <p:grpSpPr>
        <a:xfrm>
          <a:off x="0" y="0"/>
          <a:ext cx="0" cy="0"/>
          <a:chOff x="0" y="0"/>
          <a:chExt cx="0" cy="0"/>
        </a:xfrm>
      </p:grpSpPr>
      <p:sp>
        <p:nvSpPr>
          <p:cNvPr id="679" name="Google Shape;679;g61aeedfe7e_0_1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61aeedfe7e_0_1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5" name="Google Shape;68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61aeedfe7e_0_2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61aeedfe7e_0_2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61aeedfe7e_0_2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61aeedfe7e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61aeedfe7e_0_2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61aeedfe7e_0_2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61aeedfe7e_0_2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61aeedfe7e_0_2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61aeedfe7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61aeedfe7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2"/>
              <a:chOff x="7343003" y="4453711"/>
              <a:chExt cx="316800" cy="688512"/>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 name="Google Shape;29;p2"/>
          <p:cNvGrpSpPr/>
          <p:nvPr/>
        </p:nvGrpSpPr>
        <p:grpSpPr>
          <a:xfrm>
            <a:off x="5043503" y="0"/>
            <a:ext cx="3814072" cy="3839101"/>
            <a:chOff x="5043503" y="0"/>
            <a:chExt cx="3814072" cy="3839101"/>
          </a:xfrm>
        </p:grpSpPr>
        <p:sp>
          <p:nvSpPr>
            <p:cNvPr id="30" name="Google Shape;30;p2"/>
            <p:cNvSpPr/>
            <p:nvPr/>
          </p:nvSpPr>
          <p:spPr>
            <a:xfrm>
              <a:off x="8460975" y="1817775"/>
              <a:ext cx="396600" cy="3966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
            <p:cNvSpPr/>
            <p:nvPr/>
          </p:nvSpPr>
          <p:spPr>
            <a:xfrm rot="-9830444">
              <a:off x="6469759" y="3480728"/>
              <a:ext cx="320148" cy="320148"/>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
              <p:cNvSpPr/>
              <p:nvPr/>
            </p:nvSpPr>
            <p:spPr>
              <a:xfrm rot="5400000">
                <a:off x="6954988" y="2930398"/>
                <a:ext cx="749700" cy="7497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 name="Google Shape;37;p2"/>
            <p:cNvGrpSpPr/>
            <p:nvPr/>
          </p:nvGrpSpPr>
          <p:grpSpPr>
            <a:xfrm>
              <a:off x="7952721"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 name="Google Shape;40;p2"/>
            <p:cNvSpPr/>
            <p:nvPr/>
          </p:nvSpPr>
          <p:spPr>
            <a:xfrm>
              <a:off x="5399840" y="356365"/>
              <a:ext cx="2577000" cy="25770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
            <p:cNvSpPr/>
            <p:nvPr/>
          </p:nvSpPr>
          <p:spPr>
            <a:xfrm rot="2043858">
              <a:off x="5503813" y="460310"/>
              <a:ext cx="2369480" cy="236948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
            <p:cNvSpPr/>
            <p:nvPr/>
          </p:nvSpPr>
          <p:spPr>
            <a:xfrm rot="2044777">
              <a:off x="5911449" y="867729"/>
              <a:ext cx="1554223" cy="1554223"/>
            </a:xfrm>
            <a:prstGeom prst="ellipse">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 name="Google Shape;46;p2"/>
          <p:cNvSpPr txBox="1"/>
          <p:nvPr>
            <p:ph type="ctrTitle"/>
          </p:nvPr>
        </p:nvSpPr>
        <p:spPr>
          <a:xfrm>
            <a:off x="824000" y="1613813"/>
            <a:ext cx="4255500" cy="1872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7" name="Shape 137"/>
        <p:cNvGrpSpPr/>
        <p:nvPr/>
      </p:nvGrpSpPr>
      <p:grpSpPr>
        <a:xfrm>
          <a:off x="0" y="0"/>
          <a:ext cx="0" cy="0"/>
          <a:chOff x="0" y="0"/>
          <a:chExt cx="0" cy="0"/>
        </a:xfrm>
      </p:grpSpPr>
      <p:grpSp>
        <p:nvGrpSpPr>
          <p:cNvPr id="138" name="Google Shape;138;p11"/>
          <p:cNvGrpSpPr/>
          <p:nvPr/>
        </p:nvGrpSpPr>
        <p:grpSpPr>
          <a:xfrm>
            <a:off x="713373" y="3847119"/>
            <a:ext cx="825392" cy="825392"/>
            <a:chOff x="348199" y="179450"/>
            <a:chExt cx="1116300" cy="1116300"/>
          </a:xfrm>
        </p:grpSpPr>
        <p:sp>
          <p:nvSpPr>
            <p:cNvPr id="139" name="Google Shape;139;p11"/>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1"/>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1" name="Google Shape;141;p11"/>
          <p:cNvSpPr txBox="1"/>
          <p:nvPr>
            <p:ph idx="1" type="body"/>
          </p:nvPr>
        </p:nvSpPr>
        <p:spPr>
          <a:xfrm>
            <a:off x="1303800" y="4138975"/>
            <a:ext cx="5843100" cy="5349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300"/>
              <a:buNone/>
              <a:defRPr/>
            </a:lvl1pPr>
          </a:lstStyle>
          <a:p/>
        </p:txBody>
      </p:sp>
      <p:sp>
        <p:nvSpPr>
          <p:cNvPr id="142" name="Google Shape;142;p1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43" name="Shape 143"/>
        <p:cNvGrpSpPr/>
        <p:nvPr/>
      </p:nvGrpSpPr>
      <p:grpSpPr>
        <a:xfrm>
          <a:off x="0" y="0"/>
          <a:ext cx="0" cy="0"/>
          <a:chOff x="0" y="0"/>
          <a:chExt cx="0" cy="0"/>
        </a:xfrm>
      </p:grpSpPr>
      <p:grpSp>
        <p:nvGrpSpPr>
          <p:cNvPr id="144" name="Google Shape;144;p12"/>
          <p:cNvGrpSpPr/>
          <p:nvPr/>
        </p:nvGrpSpPr>
        <p:grpSpPr>
          <a:xfrm>
            <a:off x="52" y="4099200"/>
            <a:ext cx="9144036" cy="1044300"/>
            <a:chOff x="52" y="4099200"/>
            <a:chExt cx="9144036" cy="1044300"/>
          </a:xfrm>
        </p:grpSpPr>
        <p:grpSp>
          <p:nvGrpSpPr>
            <p:cNvPr id="145" name="Google Shape;145;p12"/>
            <p:cNvGrpSpPr/>
            <p:nvPr/>
          </p:nvGrpSpPr>
          <p:grpSpPr>
            <a:xfrm>
              <a:off x="52" y="4309200"/>
              <a:ext cx="231622" cy="834300"/>
              <a:chOff x="2688737" y="4301380"/>
              <a:chExt cx="231900" cy="834300"/>
            </a:xfrm>
          </p:grpSpPr>
          <p:sp>
            <p:nvSpPr>
              <p:cNvPr id="146" name="Google Shape;146;p12"/>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2"/>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2"/>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2"/>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0" name="Google Shape;150;p12"/>
            <p:cNvGrpSpPr/>
            <p:nvPr/>
          </p:nvGrpSpPr>
          <p:grpSpPr>
            <a:xfrm>
              <a:off x="371406" y="4099200"/>
              <a:ext cx="231622" cy="1044300"/>
              <a:chOff x="2688737" y="4091380"/>
              <a:chExt cx="231900" cy="1044300"/>
            </a:xfrm>
          </p:grpSpPr>
          <p:sp>
            <p:nvSpPr>
              <p:cNvPr id="151" name="Google Shape;151;p12"/>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2"/>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2"/>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2"/>
              <p:cNvSpPr/>
              <p:nvPr/>
            </p:nvSpPr>
            <p:spPr>
              <a:xfrm flipH="1">
                <a:off x="2688737" y="4091380"/>
                <a:ext cx="2319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2"/>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 name="Google Shape;156;p12"/>
            <p:cNvGrpSpPr/>
            <p:nvPr/>
          </p:nvGrpSpPr>
          <p:grpSpPr>
            <a:xfrm>
              <a:off x="742761" y="4309200"/>
              <a:ext cx="231622" cy="834300"/>
              <a:chOff x="2688737" y="4301380"/>
              <a:chExt cx="231900" cy="834300"/>
            </a:xfrm>
          </p:grpSpPr>
          <p:sp>
            <p:nvSpPr>
              <p:cNvPr id="157" name="Google Shape;157;p12"/>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2"/>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2"/>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2"/>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1" name="Google Shape;161;p12"/>
            <p:cNvGrpSpPr/>
            <p:nvPr/>
          </p:nvGrpSpPr>
          <p:grpSpPr>
            <a:xfrm>
              <a:off x="1114115" y="4518900"/>
              <a:ext cx="231622" cy="624600"/>
              <a:chOff x="2688737" y="4511080"/>
              <a:chExt cx="231900" cy="624600"/>
            </a:xfrm>
          </p:grpSpPr>
          <p:sp>
            <p:nvSpPr>
              <p:cNvPr id="162" name="Google Shape;162;p12"/>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2"/>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2"/>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5" name="Google Shape;165;p12"/>
            <p:cNvGrpSpPr/>
            <p:nvPr/>
          </p:nvGrpSpPr>
          <p:grpSpPr>
            <a:xfrm>
              <a:off x="1856753" y="4099200"/>
              <a:ext cx="231600" cy="1044300"/>
              <a:chOff x="1856753" y="4099200"/>
              <a:chExt cx="231600" cy="1044300"/>
            </a:xfrm>
          </p:grpSpPr>
          <p:sp>
            <p:nvSpPr>
              <p:cNvPr id="166" name="Google Shape;166;p12"/>
              <p:cNvSpPr/>
              <p:nvPr/>
            </p:nvSpPr>
            <p:spPr>
              <a:xfrm flipH="1">
                <a:off x="185675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2"/>
              <p:cNvSpPr/>
              <p:nvPr/>
            </p:nvSpPr>
            <p:spPr>
              <a:xfrm flipH="1">
                <a:off x="185675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2"/>
              <p:cNvSpPr/>
              <p:nvPr/>
            </p:nvSpPr>
            <p:spPr>
              <a:xfrm flipH="1">
                <a:off x="185675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2"/>
              <p:cNvSpPr/>
              <p:nvPr/>
            </p:nvSpPr>
            <p:spPr>
              <a:xfrm flipH="1">
                <a:off x="1856753"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2"/>
              <p:cNvSpPr/>
              <p:nvPr/>
            </p:nvSpPr>
            <p:spPr>
              <a:xfrm flipH="1">
                <a:off x="185675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1" name="Google Shape;171;p12"/>
            <p:cNvGrpSpPr/>
            <p:nvPr/>
          </p:nvGrpSpPr>
          <p:grpSpPr>
            <a:xfrm>
              <a:off x="2228107" y="4309200"/>
              <a:ext cx="231600" cy="834300"/>
              <a:chOff x="2228107" y="4309200"/>
              <a:chExt cx="231600" cy="834300"/>
            </a:xfrm>
          </p:grpSpPr>
          <p:sp>
            <p:nvSpPr>
              <p:cNvPr id="172" name="Google Shape;172;p12"/>
              <p:cNvSpPr/>
              <p:nvPr/>
            </p:nvSpPr>
            <p:spPr>
              <a:xfrm flipH="1">
                <a:off x="222810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2"/>
              <p:cNvSpPr/>
              <p:nvPr/>
            </p:nvSpPr>
            <p:spPr>
              <a:xfrm flipH="1">
                <a:off x="2228107"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2"/>
              <p:cNvSpPr/>
              <p:nvPr/>
            </p:nvSpPr>
            <p:spPr>
              <a:xfrm flipH="1">
                <a:off x="222810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2"/>
              <p:cNvSpPr/>
              <p:nvPr/>
            </p:nvSpPr>
            <p:spPr>
              <a:xfrm flipH="1">
                <a:off x="222810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6" name="Google Shape;176;p12"/>
            <p:cNvGrpSpPr/>
            <p:nvPr/>
          </p:nvGrpSpPr>
          <p:grpSpPr>
            <a:xfrm>
              <a:off x="2599462" y="4518900"/>
              <a:ext cx="231600" cy="624600"/>
              <a:chOff x="2599462" y="4518900"/>
              <a:chExt cx="231600" cy="624600"/>
            </a:xfrm>
          </p:grpSpPr>
          <p:sp>
            <p:nvSpPr>
              <p:cNvPr id="177" name="Google Shape;177;p12"/>
              <p:cNvSpPr/>
              <p:nvPr/>
            </p:nvSpPr>
            <p:spPr>
              <a:xfrm flipH="1">
                <a:off x="259946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2"/>
              <p:cNvSpPr/>
              <p:nvPr/>
            </p:nvSpPr>
            <p:spPr>
              <a:xfrm flipH="1">
                <a:off x="259946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2"/>
              <p:cNvSpPr/>
              <p:nvPr/>
            </p:nvSpPr>
            <p:spPr>
              <a:xfrm flipH="1">
                <a:off x="259946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0" name="Google Shape;180;p12"/>
            <p:cNvGrpSpPr/>
            <p:nvPr/>
          </p:nvGrpSpPr>
          <p:grpSpPr>
            <a:xfrm>
              <a:off x="3342171" y="4099200"/>
              <a:ext cx="231600" cy="1044300"/>
              <a:chOff x="3342171" y="4099200"/>
              <a:chExt cx="231600" cy="1044300"/>
            </a:xfrm>
          </p:grpSpPr>
          <p:sp>
            <p:nvSpPr>
              <p:cNvPr id="181" name="Google Shape;181;p12"/>
              <p:cNvSpPr/>
              <p:nvPr/>
            </p:nvSpPr>
            <p:spPr>
              <a:xfrm flipH="1">
                <a:off x="334217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2"/>
              <p:cNvSpPr/>
              <p:nvPr/>
            </p:nvSpPr>
            <p:spPr>
              <a:xfrm flipH="1">
                <a:off x="334217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2"/>
              <p:cNvSpPr/>
              <p:nvPr/>
            </p:nvSpPr>
            <p:spPr>
              <a:xfrm flipH="1">
                <a:off x="334217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2"/>
              <p:cNvSpPr/>
              <p:nvPr/>
            </p:nvSpPr>
            <p:spPr>
              <a:xfrm flipH="1">
                <a:off x="3342171"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2"/>
              <p:cNvSpPr/>
              <p:nvPr/>
            </p:nvSpPr>
            <p:spPr>
              <a:xfrm flipH="1">
                <a:off x="334217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6" name="Google Shape;186;p12"/>
            <p:cNvGrpSpPr/>
            <p:nvPr/>
          </p:nvGrpSpPr>
          <p:grpSpPr>
            <a:xfrm>
              <a:off x="3713525" y="4309200"/>
              <a:ext cx="231600" cy="834300"/>
              <a:chOff x="3713525" y="4309200"/>
              <a:chExt cx="231600" cy="834300"/>
            </a:xfrm>
          </p:grpSpPr>
          <p:sp>
            <p:nvSpPr>
              <p:cNvPr id="187" name="Google Shape;187;p12"/>
              <p:cNvSpPr/>
              <p:nvPr/>
            </p:nvSpPr>
            <p:spPr>
              <a:xfrm flipH="1">
                <a:off x="371352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2"/>
              <p:cNvSpPr/>
              <p:nvPr/>
            </p:nvSpPr>
            <p:spPr>
              <a:xfrm flipH="1">
                <a:off x="3713525"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2"/>
              <p:cNvSpPr/>
              <p:nvPr/>
            </p:nvSpPr>
            <p:spPr>
              <a:xfrm flipH="1">
                <a:off x="371352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2"/>
              <p:cNvSpPr/>
              <p:nvPr/>
            </p:nvSpPr>
            <p:spPr>
              <a:xfrm flipH="1">
                <a:off x="371352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1" name="Google Shape;191;p12"/>
            <p:cNvGrpSpPr/>
            <p:nvPr/>
          </p:nvGrpSpPr>
          <p:grpSpPr>
            <a:xfrm>
              <a:off x="1485398" y="4309200"/>
              <a:ext cx="231600" cy="834300"/>
              <a:chOff x="1485398" y="4309200"/>
              <a:chExt cx="231600" cy="834300"/>
            </a:xfrm>
          </p:grpSpPr>
          <p:sp>
            <p:nvSpPr>
              <p:cNvPr id="192" name="Google Shape;192;p12"/>
              <p:cNvSpPr/>
              <p:nvPr/>
            </p:nvSpPr>
            <p:spPr>
              <a:xfrm flipH="1">
                <a:off x="148539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2"/>
              <p:cNvSpPr/>
              <p:nvPr/>
            </p:nvSpPr>
            <p:spPr>
              <a:xfrm flipH="1">
                <a:off x="148539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2"/>
              <p:cNvSpPr/>
              <p:nvPr/>
            </p:nvSpPr>
            <p:spPr>
              <a:xfrm flipH="1">
                <a:off x="148539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12"/>
              <p:cNvSpPr/>
              <p:nvPr/>
            </p:nvSpPr>
            <p:spPr>
              <a:xfrm flipH="1">
                <a:off x="148539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6" name="Google Shape;196;p12"/>
            <p:cNvGrpSpPr/>
            <p:nvPr/>
          </p:nvGrpSpPr>
          <p:grpSpPr>
            <a:xfrm>
              <a:off x="4084879" y="4518900"/>
              <a:ext cx="231600" cy="624600"/>
              <a:chOff x="4084879" y="4518900"/>
              <a:chExt cx="231600" cy="624600"/>
            </a:xfrm>
          </p:grpSpPr>
          <p:sp>
            <p:nvSpPr>
              <p:cNvPr id="197" name="Google Shape;197;p12"/>
              <p:cNvSpPr/>
              <p:nvPr/>
            </p:nvSpPr>
            <p:spPr>
              <a:xfrm flipH="1">
                <a:off x="40848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2"/>
              <p:cNvSpPr/>
              <p:nvPr/>
            </p:nvSpPr>
            <p:spPr>
              <a:xfrm flipH="1">
                <a:off x="40848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2"/>
              <p:cNvSpPr/>
              <p:nvPr/>
            </p:nvSpPr>
            <p:spPr>
              <a:xfrm flipH="1">
                <a:off x="40848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0" name="Google Shape;200;p12"/>
            <p:cNvGrpSpPr/>
            <p:nvPr/>
          </p:nvGrpSpPr>
          <p:grpSpPr>
            <a:xfrm>
              <a:off x="2970816" y="4309200"/>
              <a:ext cx="231600" cy="834300"/>
              <a:chOff x="2970816" y="4309200"/>
              <a:chExt cx="231600" cy="834300"/>
            </a:xfrm>
          </p:grpSpPr>
          <p:sp>
            <p:nvSpPr>
              <p:cNvPr id="201" name="Google Shape;201;p12"/>
              <p:cNvSpPr/>
              <p:nvPr/>
            </p:nvSpPr>
            <p:spPr>
              <a:xfrm flipH="1">
                <a:off x="297081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2"/>
              <p:cNvSpPr/>
              <p:nvPr/>
            </p:nvSpPr>
            <p:spPr>
              <a:xfrm flipH="1">
                <a:off x="297081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2"/>
              <p:cNvSpPr/>
              <p:nvPr/>
            </p:nvSpPr>
            <p:spPr>
              <a:xfrm flipH="1">
                <a:off x="297081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2"/>
              <p:cNvSpPr/>
              <p:nvPr/>
            </p:nvSpPr>
            <p:spPr>
              <a:xfrm flipH="1">
                <a:off x="297081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5" name="Google Shape;205;p12"/>
            <p:cNvGrpSpPr/>
            <p:nvPr/>
          </p:nvGrpSpPr>
          <p:grpSpPr>
            <a:xfrm>
              <a:off x="4456234" y="4309200"/>
              <a:ext cx="231600" cy="834300"/>
              <a:chOff x="4456234" y="4309200"/>
              <a:chExt cx="231600" cy="834300"/>
            </a:xfrm>
          </p:grpSpPr>
          <p:sp>
            <p:nvSpPr>
              <p:cNvPr id="206" name="Google Shape;206;p12"/>
              <p:cNvSpPr/>
              <p:nvPr/>
            </p:nvSpPr>
            <p:spPr>
              <a:xfrm flipH="1">
                <a:off x="445623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12"/>
              <p:cNvSpPr/>
              <p:nvPr/>
            </p:nvSpPr>
            <p:spPr>
              <a:xfrm flipH="1">
                <a:off x="445623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12"/>
              <p:cNvSpPr/>
              <p:nvPr/>
            </p:nvSpPr>
            <p:spPr>
              <a:xfrm flipH="1">
                <a:off x="445623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12"/>
              <p:cNvSpPr/>
              <p:nvPr/>
            </p:nvSpPr>
            <p:spPr>
              <a:xfrm flipH="1">
                <a:off x="445623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0" name="Google Shape;210;p12"/>
            <p:cNvGrpSpPr/>
            <p:nvPr/>
          </p:nvGrpSpPr>
          <p:grpSpPr>
            <a:xfrm>
              <a:off x="4827588" y="4099200"/>
              <a:ext cx="231600" cy="1044300"/>
              <a:chOff x="4827588" y="4099200"/>
              <a:chExt cx="231600" cy="1044300"/>
            </a:xfrm>
          </p:grpSpPr>
          <p:sp>
            <p:nvSpPr>
              <p:cNvPr id="211" name="Google Shape;211;p12"/>
              <p:cNvSpPr/>
              <p:nvPr/>
            </p:nvSpPr>
            <p:spPr>
              <a:xfrm flipH="1">
                <a:off x="48275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2"/>
              <p:cNvSpPr/>
              <p:nvPr/>
            </p:nvSpPr>
            <p:spPr>
              <a:xfrm flipH="1">
                <a:off x="48275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2"/>
              <p:cNvSpPr/>
              <p:nvPr/>
            </p:nvSpPr>
            <p:spPr>
              <a:xfrm flipH="1">
                <a:off x="48275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2"/>
              <p:cNvSpPr/>
              <p:nvPr/>
            </p:nvSpPr>
            <p:spPr>
              <a:xfrm flipH="1">
                <a:off x="4827588"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2"/>
              <p:cNvSpPr/>
              <p:nvPr/>
            </p:nvSpPr>
            <p:spPr>
              <a:xfrm flipH="1">
                <a:off x="48275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6" name="Google Shape;216;p12"/>
            <p:cNvGrpSpPr/>
            <p:nvPr/>
          </p:nvGrpSpPr>
          <p:grpSpPr>
            <a:xfrm>
              <a:off x="5198943" y="4309200"/>
              <a:ext cx="231600" cy="834300"/>
              <a:chOff x="5198943" y="4309200"/>
              <a:chExt cx="231600" cy="834300"/>
            </a:xfrm>
          </p:grpSpPr>
          <p:sp>
            <p:nvSpPr>
              <p:cNvPr id="217" name="Google Shape;217;p12"/>
              <p:cNvSpPr/>
              <p:nvPr/>
            </p:nvSpPr>
            <p:spPr>
              <a:xfrm flipH="1">
                <a:off x="519894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2"/>
              <p:cNvSpPr/>
              <p:nvPr/>
            </p:nvSpPr>
            <p:spPr>
              <a:xfrm flipH="1">
                <a:off x="519894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2"/>
              <p:cNvSpPr/>
              <p:nvPr/>
            </p:nvSpPr>
            <p:spPr>
              <a:xfrm flipH="1">
                <a:off x="519894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2"/>
              <p:cNvSpPr/>
              <p:nvPr/>
            </p:nvSpPr>
            <p:spPr>
              <a:xfrm flipH="1">
                <a:off x="519894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1" name="Google Shape;221;p12"/>
            <p:cNvGrpSpPr/>
            <p:nvPr/>
          </p:nvGrpSpPr>
          <p:grpSpPr>
            <a:xfrm>
              <a:off x="5570297" y="4518900"/>
              <a:ext cx="231600" cy="624600"/>
              <a:chOff x="5570297" y="4518900"/>
              <a:chExt cx="231600" cy="624600"/>
            </a:xfrm>
          </p:grpSpPr>
          <p:sp>
            <p:nvSpPr>
              <p:cNvPr id="222" name="Google Shape;222;p12"/>
              <p:cNvSpPr/>
              <p:nvPr/>
            </p:nvSpPr>
            <p:spPr>
              <a:xfrm flipH="1">
                <a:off x="557029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2"/>
              <p:cNvSpPr/>
              <p:nvPr/>
            </p:nvSpPr>
            <p:spPr>
              <a:xfrm flipH="1">
                <a:off x="557029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2"/>
              <p:cNvSpPr/>
              <p:nvPr/>
            </p:nvSpPr>
            <p:spPr>
              <a:xfrm flipH="1">
                <a:off x="557029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5" name="Google Shape;225;p12"/>
            <p:cNvGrpSpPr/>
            <p:nvPr/>
          </p:nvGrpSpPr>
          <p:grpSpPr>
            <a:xfrm>
              <a:off x="5941652" y="4309200"/>
              <a:ext cx="231600" cy="834300"/>
              <a:chOff x="5941652" y="4309200"/>
              <a:chExt cx="231600" cy="834300"/>
            </a:xfrm>
          </p:grpSpPr>
          <p:sp>
            <p:nvSpPr>
              <p:cNvPr id="226" name="Google Shape;226;p12"/>
              <p:cNvSpPr/>
              <p:nvPr/>
            </p:nvSpPr>
            <p:spPr>
              <a:xfrm flipH="1">
                <a:off x="594165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2"/>
              <p:cNvSpPr/>
              <p:nvPr/>
            </p:nvSpPr>
            <p:spPr>
              <a:xfrm flipH="1">
                <a:off x="5941652"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2"/>
              <p:cNvSpPr/>
              <p:nvPr/>
            </p:nvSpPr>
            <p:spPr>
              <a:xfrm flipH="1">
                <a:off x="594165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12"/>
              <p:cNvSpPr/>
              <p:nvPr/>
            </p:nvSpPr>
            <p:spPr>
              <a:xfrm flipH="1">
                <a:off x="594165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0" name="Google Shape;230;p12"/>
            <p:cNvGrpSpPr/>
            <p:nvPr/>
          </p:nvGrpSpPr>
          <p:grpSpPr>
            <a:xfrm>
              <a:off x="6313006" y="4099200"/>
              <a:ext cx="231600" cy="1044300"/>
              <a:chOff x="6313006" y="4099200"/>
              <a:chExt cx="231600" cy="1044300"/>
            </a:xfrm>
          </p:grpSpPr>
          <p:sp>
            <p:nvSpPr>
              <p:cNvPr id="231" name="Google Shape;231;p12"/>
              <p:cNvSpPr/>
              <p:nvPr/>
            </p:nvSpPr>
            <p:spPr>
              <a:xfrm flipH="1">
                <a:off x="631300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2"/>
              <p:cNvSpPr/>
              <p:nvPr/>
            </p:nvSpPr>
            <p:spPr>
              <a:xfrm flipH="1">
                <a:off x="631300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2"/>
              <p:cNvSpPr/>
              <p:nvPr/>
            </p:nvSpPr>
            <p:spPr>
              <a:xfrm flipH="1">
                <a:off x="631300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2"/>
              <p:cNvSpPr/>
              <p:nvPr/>
            </p:nvSpPr>
            <p:spPr>
              <a:xfrm flipH="1">
                <a:off x="6313006"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2"/>
              <p:cNvSpPr/>
              <p:nvPr/>
            </p:nvSpPr>
            <p:spPr>
              <a:xfrm flipH="1">
                <a:off x="631300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6" name="Google Shape;236;p12"/>
            <p:cNvGrpSpPr/>
            <p:nvPr/>
          </p:nvGrpSpPr>
          <p:grpSpPr>
            <a:xfrm>
              <a:off x="6684361" y="4309200"/>
              <a:ext cx="231600" cy="834300"/>
              <a:chOff x="6684361" y="4309200"/>
              <a:chExt cx="231600" cy="834300"/>
            </a:xfrm>
          </p:grpSpPr>
          <p:sp>
            <p:nvSpPr>
              <p:cNvPr id="237" name="Google Shape;237;p12"/>
              <p:cNvSpPr/>
              <p:nvPr/>
            </p:nvSpPr>
            <p:spPr>
              <a:xfrm flipH="1">
                <a:off x="668436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2"/>
              <p:cNvSpPr/>
              <p:nvPr/>
            </p:nvSpPr>
            <p:spPr>
              <a:xfrm flipH="1">
                <a:off x="668436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2"/>
              <p:cNvSpPr/>
              <p:nvPr/>
            </p:nvSpPr>
            <p:spPr>
              <a:xfrm flipH="1">
                <a:off x="668436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2"/>
              <p:cNvSpPr/>
              <p:nvPr/>
            </p:nvSpPr>
            <p:spPr>
              <a:xfrm flipH="1">
                <a:off x="668436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1" name="Google Shape;241;p12"/>
            <p:cNvGrpSpPr/>
            <p:nvPr/>
          </p:nvGrpSpPr>
          <p:grpSpPr>
            <a:xfrm>
              <a:off x="7055715" y="4518900"/>
              <a:ext cx="231600" cy="624600"/>
              <a:chOff x="7055715" y="4518900"/>
              <a:chExt cx="231600" cy="624600"/>
            </a:xfrm>
          </p:grpSpPr>
          <p:sp>
            <p:nvSpPr>
              <p:cNvPr id="242" name="Google Shape;242;p12"/>
              <p:cNvSpPr/>
              <p:nvPr/>
            </p:nvSpPr>
            <p:spPr>
              <a:xfrm flipH="1">
                <a:off x="705571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12"/>
              <p:cNvSpPr/>
              <p:nvPr/>
            </p:nvSpPr>
            <p:spPr>
              <a:xfrm flipH="1">
                <a:off x="705571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2"/>
              <p:cNvSpPr/>
              <p:nvPr/>
            </p:nvSpPr>
            <p:spPr>
              <a:xfrm flipH="1">
                <a:off x="705571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5" name="Google Shape;245;p12"/>
            <p:cNvGrpSpPr/>
            <p:nvPr/>
          </p:nvGrpSpPr>
          <p:grpSpPr>
            <a:xfrm>
              <a:off x="7798424" y="4099200"/>
              <a:ext cx="231600" cy="1044300"/>
              <a:chOff x="7798424" y="4099200"/>
              <a:chExt cx="231600" cy="1044300"/>
            </a:xfrm>
          </p:grpSpPr>
          <p:sp>
            <p:nvSpPr>
              <p:cNvPr id="246" name="Google Shape;246;p12"/>
              <p:cNvSpPr/>
              <p:nvPr/>
            </p:nvSpPr>
            <p:spPr>
              <a:xfrm flipH="1">
                <a:off x="779842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12"/>
              <p:cNvSpPr/>
              <p:nvPr/>
            </p:nvSpPr>
            <p:spPr>
              <a:xfrm flipH="1">
                <a:off x="779842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12"/>
              <p:cNvSpPr/>
              <p:nvPr/>
            </p:nvSpPr>
            <p:spPr>
              <a:xfrm flipH="1">
                <a:off x="779842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12"/>
              <p:cNvSpPr/>
              <p:nvPr/>
            </p:nvSpPr>
            <p:spPr>
              <a:xfrm flipH="1">
                <a:off x="7798424"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2"/>
              <p:cNvSpPr/>
              <p:nvPr/>
            </p:nvSpPr>
            <p:spPr>
              <a:xfrm flipH="1">
                <a:off x="779842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1" name="Google Shape;251;p12"/>
            <p:cNvGrpSpPr/>
            <p:nvPr/>
          </p:nvGrpSpPr>
          <p:grpSpPr>
            <a:xfrm>
              <a:off x="8169779" y="4309200"/>
              <a:ext cx="231600" cy="834300"/>
              <a:chOff x="8169779" y="4309200"/>
              <a:chExt cx="231600" cy="834300"/>
            </a:xfrm>
          </p:grpSpPr>
          <p:sp>
            <p:nvSpPr>
              <p:cNvPr id="252" name="Google Shape;252;p12"/>
              <p:cNvSpPr/>
              <p:nvPr/>
            </p:nvSpPr>
            <p:spPr>
              <a:xfrm flipH="1">
                <a:off x="81697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2"/>
              <p:cNvSpPr/>
              <p:nvPr/>
            </p:nvSpPr>
            <p:spPr>
              <a:xfrm flipH="1">
                <a:off x="8169779"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2"/>
              <p:cNvSpPr/>
              <p:nvPr/>
            </p:nvSpPr>
            <p:spPr>
              <a:xfrm flipH="1">
                <a:off x="81697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2"/>
              <p:cNvSpPr/>
              <p:nvPr/>
            </p:nvSpPr>
            <p:spPr>
              <a:xfrm flipH="1">
                <a:off x="81697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6" name="Google Shape;256;p12"/>
            <p:cNvGrpSpPr/>
            <p:nvPr/>
          </p:nvGrpSpPr>
          <p:grpSpPr>
            <a:xfrm>
              <a:off x="7427070" y="4309200"/>
              <a:ext cx="231600" cy="834300"/>
              <a:chOff x="7427070" y="4309200"/>
              <a:chExt cx="231600" cy="834300"/>
            </a:xfrm>
          </p:grpSpPr>
          <p:sp>
            <p:nvSpPr>
              <p:cNvPr id="257" name="Google Shape;257;p12"/>
              <p:cNvSpPr/>
              <p:nvPr/>
            </p:nvSpPr>
            <p:spPr>
              <a:xfrm flipH="1">
                <a:off x="7427070"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2"/>
              <p:cNvSpPr/>
              <p:nvPr/>
            </p:nvSpPr>
            <p:spPr>
              <a:xfrm flipH="1">
                <a:off x="7427070"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2"/>
              <p:cNvSpPr/>
              <p:nvPr/>
            </p:nvSpPr>
            <p:spPr>
              <a:xfrm flipH="1">
                <a:off x="7427070"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12"/>
              <p:cNvSpPr/>
              <p:nvPr/>
            </p:nvSpPr>
            <p:spPr>
              <a:xfrm flipH="1">
                <a:off x="7427070"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1" name="Google Shape;261;p12"/>
            <p:cNvGrpSpPr/>
            <p:nvPr/>
          </p:nvGrpSpPr>
          <p:grpSpPr>
            <a:xfrm>
              <a:off x="8541133" y="4518900"/>
              <a:ext cx="231600" cy="624600"/>
              <a:chOff x="8541133" y="4518900"/>
              <a:chExt cx="231600" cy="624600"/>
            </a:xfrm>
          </p:grpSpPr>
          <p:sp>
            <p:nvSpPr>
              <p:cNvPr id="262" name="Google Shape;262;p12"/>
              <p:cNvSpPr/>
              <p:nvPr/>
            </p:nvSpPr>
            <p:spPr>
              <a:xfrm flipH="1">
                <a:off x="854113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12"/>
              <p:cNvSpPr/>
              <p:nvPr/>
            </p:nvSpPr>
            <p:spPr>
              <a:xfrm flipH="1">
                <a:off x="854113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12"/>
              <p:cNvSpPr/>
              <p:nvPr/>
            </p:nvSpPr>
            <p:spPr>
              <a:xfrm flipH="1">
                <a:off x="854113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5" name="Google Shape;265;p12"/>
            <p:cNvGrpSpPr/>
            <p:nvPr/>
          </p:nvGrpSpPr>
          <p:grpSpPr>
            <a:xfrm>
              <a:off x="8912488" y="4309200"/>
              <a:ext cx="231600" cy="834300"/>
              <a:chOff x="8912488" y="4309200"/>
              <a:chExt cx="231600" cy="834300"/>
            </a:xfrm>
          </p:grpSpPr>
          <p:sp>
            <p:nvSpPr>
              <p:cNvPr id="266" name="Google Shape;266;p12"/>
              <p:cNvSpPr/>
              <p:nvPr/>
            </p:nvSpPr>
            <p:spPr>
              <a:xfrm flipH="1">
                <a:off x="89124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12"/>
              <p:cNvSpPr/>
              <p:nvPr/>
            </p:nvSpPr>
            <p:spPr>
              <a:xfrm flipH="1">
                <a:off x="89124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12"/>
              <p:cNvSpPr/>
              <p:nvPr/>
            </p:nvSpPr>
            <p:spPr>
              <a:xfrm flipH="1">
                <a:off x="89124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12"/>
              <p:cNvSpPr/>
              <p:nvPr/>
            </p:nvSpPr>
            <p:spPr>
              <a:xfrm flipH="1">
                <a:off x="89124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70" name="Google Shape;270;p12"/>
          <p:cNvSpPr txBox="1"/>
          <p:nvPr>
            <p:ph hasCustomPrompt="1" type="title"/>
          </p:nvPr>
        </p:nvSpPr>
        <p:spPr>
          <a:xfrm>
            <a:off x="1388625" y="772725"/>
            <a:ext cx="6366900" cy="186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8000"/>
              <a:buNone/>
              <a:defRPr sz="8000">
                <a:solidFill>
                  <a:schemeClr val="lt1"/>
                </a:solidFill>
              </a:defRPr>
            </a:lvl2pPr>
            <a:lvl3pPr lvl="2" algn="ctr">
              <a:lnSpc>
                <a:spcPct val="100000"/>
              </a:lnSpc>
              <a:spcBef>
                <a:spcPts val="0"/>
              </a:spcBef>
              <a:spcAft>
                <a:spcPts val="0"/>
              </a:spcAft>
              <a:buClr>
                <a:schemeClr val="lt1"/>
              </a:buClr>
              <a:buSzPts val="8000"/>
              <a:buNone/>
              <a:defRPr sz="8000">
                <a:solidFill>
                  <a:schemeClr val="lt1"/>
                </a:solidFill>
              </a:defRPr>
            </a:lvl3pPr>
            <a:lvl4pPr lvl="3" algn="ctr">
              <a:lnSpc>
                <a:spcPct val="100000"/>
              </a:lnSpc>
              <a:spcBef>
                <a:spcPts val="0"/>
              </a:spcBef>
              <a:spcAft>
                <a:spcPts val="0"/>
              </a:spcAft>
              <a:buClr>
                <a:schemeClr val="lt1"/>
              </a:buClr>
              <a:buSzPts val="8000"/>
              <a:buNone/>
              <a:defRPr sz="8000">
                <a:solidFill>
                  <a:schemeClr val="lt1"/>
                </a:solidFill>
              </a:defRPr>
            </a:lvl4pPr>
            <a:lvl5pPr lvl="4" algn="ctr">
              <a:lnSpc>
                <a:spcPct val="100000"/>
              </a:lnSpc>
              <a:spcBef>
                <a:spcPts val="0"/>
              </a:spcBef>
              <a:spcAft>
                <a:spcPts val="0"/>
              </a:spcAft>
              <a:buClr>
                <a:schemeClr val="lt1"/>
              </a:buClr>
              <a:buSzPts val="8000"/>
              <a:buNone/>
              <a:defRPr sz="8000">
                <a:solidFill>
                  <a:schemeClr val="lt1"/>
                </a:solidFill>
              </a:defRPr>
            </a:lvl5pPr>
            <a:lvl6pPr lvl="5" algn="ctr">
              <a:lnSpc>
                <a:spcPct val="100000"/>
              </a:lnSpc>
              <a:spcBef>
                <a:spcPts val="0"/>
              </a:spcBef>
              <a:spcAft>
                <a:spcPts val="0"/>
              </a:spcAft>
              <a:buClr>
                <a:schemeClr val="lt1"/>
              </a:buClr>
              <a:buSzPts val="8000"/>
              <a:buNone/>
              <a:defRPr sz="8000">
                <a:solidFill>
                  <a:schemeClr val="lt1"/>
                </a:solidFill>
              </a:defRPr>
            </a:lvl6pPr>
            <a:lvl7pPr lvl="6" algn="ctr">
              <a:lnSpc>
                <a:spcPct val="100000"/>
              </a:lnSpc>
              <a:spcBef>
                <a:spcPts val="0"/>
              </a:spcBef>
              <a:spcAft>
                <a:spcPts val="0"/>
              </a:spcAft>
              <a:buClr>
                <a:schemeClr val="lt1"/>
              </a:buClr>
              <a:buSzPts val="8000"/>
              <a:buNone/>
              <a:defRPr sz="8000">
                <a:solidFill>
                  <a:schemeClr val="lt1"/>
                </a:solidFill>
              </a:defRPr>
            </a:lvl7pPr>
            <a:lvl8pPr lvl="7" algn="ctr">
              <a:lnSpc>
                <a:spcPct val="100000"/>
              </a:lnSpc>
              <a:spcBef>
                <a:spcPts val="0"/>
              </a:spcBef>
              <a:spcAft>
                <a:spcPts val="0"/>
              </a:spcAft>
              <a:buClr>
                <a:schemeClr val="lt1"/>
              </a:buClr>
              <a:buSzPts val="8000"/>
              <a:buNone/>
              <a:defRPr sz="8000">
                <a:solidFill>
                  <a:schemeClr val="lt1"/>
                </a:solidFill>
              </a:defRPr>
            </a:lvl8pPr>
            <a:lvl9pPr lvl="8" algn="ctr">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271" name="Google Shape;271;p12"/>
          <p:cNvSpPr txBox="1"/>
          <p:nvPr>
            <p:ph idx="1" type="body"/>
          </p:nvPr>
        </p:nvSpPr>
        <p:spPr>
          <a:xfrm>
            <a:off x="1388625" y="2712300"/>
            <a:ext cx="6366900" cy="1111200"/>
          </a:xfrm>
          <a:prstGeom prst="rect">
            <a:avLst/>
          </a:prstGeom>
          <a:noFill/>
          <a:ln>
            <a:noFill/>
          </a:ln>
        </p:spPr>
        <p:txBody>
          <a:bodyPr anchorCtr="0" anchor="t" bIns="91425" lIns="91425" spcFirstLastPara="1" rIns="91425" wrap="square" tIns="91425">
            <a:noAutofit/>
          </a:bodyPr>
          <a:lstStyle>
            <a:lvl1pPr indent="-311150" lvl="0" marL="457200" algn="ctr">
              <a:lnSpc>
                <a:spcPct val="115000"/>
              </a:lnSpc>
              <a:spcBef>
                <a:spcPts val="0"/>
              </a:spcBef>
              <a:spcAft>
                <a:spcPts val="0"/>
              </a:spcAft>
              <a:buClr>
                <a:schemeClr val="lt1"/>
              </a:buClr>
              <a:buSzPts val="1300"/>
              <a:buChar char="●"/>
              <a:defRPr>
                <a:solidFill>
                  <a:schemeClr val="lt1"/>
                </a:solidFill>
              </a:defRPr>
            </a:lvl1pPr>
            <a:lvl2pPr indent="-298450" lvl="1" marL="914400" algn="ctr">
              <a:lnSpc>
                <a:spcPct val="115000"/>
              </a:lnSpc>
              <a:spcBef>
                <a:spcPts val="1600"/>
              </a:spcBef>
              <a:spcAft>
                <a:spcPts val="0"/>
              </a:spcAft>
              <a:buClr>
                <a:schemeClr val="lt1"/>
              </a:buClr>
              <a:buSzPts val="1100"/>
              <a:buChar char="○"/>
              <a:defRPr>
                <a:solidFill>
                  <a:schemeClr val="lt1"/>
                </a:solidFill>
              </a:defRPr>
            </a:lvl2pPr>
            <a:lvl3pPr indent="-298450" lvl="2" marL="1371600" algn="ctr">
              <a:lnSpc>
                <a:spcPct val="115000"/>
              </a:lnSpc>
              <a:spcBef>
                <a:spcPts val="1600"/>
              </a:spcBef>
              <a:spcAft>
                <a:spcPts val="0"/>
              </a:spcAft>
              <a:buClr>
                <a:schemeClr val="lt1"/>
              </a:buClr>
              <a:buSzPts val="1100"/>
              <a:buChar char="■"/>
              <a:defRPr>
                <a:solidFill>
                  <a:schemeClr val="lt1"/>
                </a:solidFill>
              </a:defRPr>
            </a:lvl3pPr>
            <a:lvl4pPr indent="-298450" lvl="3" marL="1828800" algn="ctr">
              <a:lnSpc>
                <a:spcPct val="115000"/>
              </a:lnSpc>
              <a:spcBef>
                <a:spcPts val="1600"/>
              </a:spcBef>
              <a:spcAft>
                <a:spcPts val="0"/>
              </a:spcAft>
              <a:buClr>
                <a:schemeClr val="lt1"/>
              </a:buClr>
              <a:buSzPts val="1100"/>
              <a:buChar char="●"/>
              <a:defRPr>
                <a:solidFill>
                  <a:schemeClr val="lt1"/>
                </a:solidFill>
              </a:defRPr>
            </a:lvl4pPr>
            <a:lvl5pPr indent="-298450" lvl="4" marL="2286000" algn="ctr">
              <a:lnSpc>
                <a:spcPct val="115000"/>
              </a:lnSpc>
              <a:spcBef>
                <a:spcPts val="1600"/>
              </a:spcBef>
              <a:spcAft>
                <a:spcPts val="0"/>
              </a:spcAft>
              <a:buClr>
                <a:schemeClr val="lt1"/>
              </a:buClr>
              <a:buSzPts val="1100"/>
              <a:buChar char="○"/>
              <a:defRPr>
                <a:solidFill>
                  <a:schemeClr val="lt1"/>
                </a:solidFill>
              </a:defRPr>
            </a:lvl5pPr>
            <a:lvl6pPr indent="-298450" lvl="5" marL="2743200" algn="ctr">
              <a:lnSpc>
                <a:spcPct val="115000"/>
              </a:lnSpc>
              <a:spcBef>
                <a:spcPts val="1600"/>
              </a:spcBef>
              <a:spcAft>
                <a:spcPts val="0"/>
              </a:spcAft>
              <a:buClr>
                <a:schemeClr val="lt1"/>
              </a:buClr>
              <a:buSzPts val="1100"/>
              <a:buChar char="■"/>
              <a:defRPr>
                <a:solidFill>
                  <a:schemeClr val="lt1"/>
                </a:solidFill>
              </a:defRPr>
            </a:lvl6pPr>
            <a:lvl7pPr indent="-298450" lvl="6" marL="3200400" algn="ctr">
              <a:lnSpc>
                <a:spcPct val="115000"/>
              </a:lnSpc>
              <a:spcBef>
                <a:spcPts val="1600"/>
              </a:spcBef>
              <a:spcAft>
                <a:spcPts val="0"/>
              </a:spcAft>
              <a:buClr>
                <a:schemeClr val="lt1"/>
              </a:buClr>
              <a:buSzPts val="1100"/>
              <a:buChar char="●"/>
              <a:defRPr>
                <a:solidFill>
                  <a:schemeClr val="lt1"/>
                </a:solidFill>
              </a:defRPr>
            </a:lvl7pPr>
            <a:lvl8pPr indent="-298450" lvl="7" marL="3657600" algn="ctr">
              <a:lnSpc>
                <a:spcPct val="115000"/>
              </a:lnSpc>
              <a:spcBef>
                <a:spcPts val="1600"/>
              </a:spcBef>
              <a:spcAft>
                <a:spcPts val="0"/>
              </a:spcAft>
              <a:buClr>
                <a:schemeClr val="lt1"/>
              </a:buClr>
              <a:buSzPts val="1100"/>
              <a:buChar char="○"/>
              <a:defRPr>
                <a:solidFill>
                  <a:schemeClr val="lt1"/>
                </a:solidFill>
              </a:defRPr>
            </a:lvl8pPr>
            <a:lvl9pPr indent="-298450" lvl="8" marL="4114800" algn="ctr">
              <a:lnSpc>
                <a:spcPct val="115000"/>
              </a:lnSpc>
              <a:spcBef>
                <a:spcPts val="1600"/>
              </a:spcBef>
              <a:spcAft>
                <a:spcPts val="1600"/>
              </a:spcAft>
              <a:buClr>
                <a:schemeClr val="lt1"/>
              </a:buClr>
              <a:buSzPts val="1100"/>
              <a:buChar char="■"/>
              <a:defRPr>
                <a:solidFill>
                  <a:schemeClr val="lt1"/>
                </a:solidFill>
              </a:defRPr>
            </a:lvl9pPr>
          </a:lstStyle>
          <a:p/>
        </p:txBody>
      </p:sp>
      <p:sp>
        <p:nvSpPr>
          <p:cNvPr id="272" name="Google Shape;272;p12"/>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77" name="Shape 277"/>
        <p:cNvGrpSpPr/>
        <p:nvPr/>
      </p:nvGrpSpPr>
      <p:grpSpPr>
        <a:xfrm>
          <a:off x="0" y="0"/>
          <a:ext cx="0" cy="0"/>
          <a:chOff x="0" y="0"/>
          <a:chExt cx="0" cy="0"/>
        </a:xfrm>
      </p:grpSpPr>
      <p:grpSp>
        <p:nvGrpSpPr>
          <p:cNvPr id="278" name="Google Shape;278;p14"/>
          <p:cNvGrpSpPr/>
          <p:nvPr/>
        </p:nvGrpSpPr>
        <p:grpSpPr>
          <a:xfrm>
            <a:off x="7343003" y="3409675"/>
            <a:ext cx="1691422" cy="1732548"/>
            <a:chOff x="7343003" y="3409675"/>
            <a:chExt cx="1691422" cy="1732548"/>
          </a:xfrm>
        </p:grpSpPr>
        <p:grpSp>
          <p:nvGrpSpPr>
            <p:cNvPr id="279" name="Google Shape;279;p14"/>
            <p:cNvGrpSpPr/>
            <p:nvPr/>
          </p:nvGrpSpPr>
          <p:grpSpPr>
            <a:xfrm>
              <a:off x="7343003" y="4453711"/>
              <a:ext cx="316800" cy="688512"/>
              <a:chOff x="7343003" y="4453711"/>
              <a:chExt cx="316800" cy="688512"/>
            </a:xfrm>
          </p:grpSpPr>
          <p:sp>
            <p:nvSpPr>
              <p:cNvPr id="280" name="Google Shape;280;p14"/>
              <p:cNvSpPr/>
              <p:nvPr/>
            </p:nvSpPr>
            <p:spPr>
              <a:xfrm>
                <a:off x="7343003" y="4453711"/>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4"/>
              <p:cNvSpPr/>
              <p:nvPr/>
            </p:nvSpPr>
            <p:spPr>
              <a:xfrm>
                <a:off x="7343003" y="4801723"/>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2" name="Google Shape;282;p14"/>
            <p:cNvGrpSpPr/>
            <p:nvPr/>
          </p:nvGrpSpPr>
          <p:grpSpPr>
            <a:xfrm>
              <a:off x="7801210" y="4105700"/>
              <a:ext cx="316800" cy="1036523"/>
              <a:chOff x="7801210" y="4105700"/>
              <a:chExt cx="316800" cy="1036523"/>
            </a:xfrm>
          </p:grpSpPr>
          <p:sp>
            <p:nvSpPr>
              <p:cNvPr id="283" name="Google Shape;283;p14"/>
              <p:cNvSpPr/>
              <p:nvPr/>
            </p:nvSpPr>
            <p:spPr>
              <a:xfrm>
                <a:off x="7801210" y="4453711"/>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14"/>
              <p:cNvSpPr/>
              <p:nvPr/>
            </p:nvSpPr>
            <p:spPr>
              <a:xfrm>
                <a:off x="7801210" y="410570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14"/>
              <p:cNvSpPr/>
              <p:nvPr/>
            </p:nvSpPr>
            <p:spPr>
              <a:xfrm>
                <a:off x="7801210" y="4801723"/>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6" name="Google Shape;286;p14"/>
            <p:cNvGrpSpPr/>
            <p:nvPr/>
          </p:nvGrpSpPr>
          <p:grpSpPr>
            <a:xfrm>
              <a:off x="8259418" y="3757688"/>
              <a:ext cx="316800" cy="1384535"/>
              <a:chOff x="8259418" y="3757688"/>
              <a:chExt cx="316800" cy="1384535"/>
            </a:xfrm>
          </p:grpSpPr>
          <p:sp>
            <p:nvSpPr>
              <p:cNvPr id="287" name="Google Shape;287;p14"/>
              <p:cNvSpPr/>
              <p:nvPr/>
            </p:nvSpPr>
            <p:spPr>
              <a:xfrm>
                <a:off x="8259418" y="4453711"/>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14"/>
              <p:cNvSpPr/>
              <p:nvPr/>
            </p:nvSpPr>
            <p:spPr>
              <a:xfrm>
                <a:off x="8259418" y="3757688"/>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14"/>
              <p:cNvSpPr/>
              <p:nvPr/>
            </p:nvSpPr>
            <p:spPr>
              <a:xfrm>
                <a:off x="8259418" y="410570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14"/>
              <p:cNvSpPr/>
              <p:nvPr/>
            </p:nvSpPr>
            <p:spPr>
              <a:xfrm>
                <a:off x="8259418" y="4801723"/>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1" name="Google Shape;291;p14"/>
            <p:cNvGrpSpPr/>
            <p:nvPr/>
          </p:nvGrpSpPr>
          <p:grpSpPr>
            <a:xfrm>
              <a:off x="8717625" y="3409675"/>
              <a:ext cx="316800" cy="1732548"/>
              <a:chOff x="8717625" y="3409675"/>
              <a:chExt cx="316800" cy="1732548"/>
            </a:xfrm>
          </p:grpSpPr>
          <p:sp>
            <p:nvSpPr>
              <p:cNvPr id="292" name="Google Shape;292;p14"/>
              <p:cNvSpPr/>
              <p:nvPr/>
            </p:nvSpPr>
            <p:spPr>
              <a:xfrm>
                <a:off x="8717625" y="4453711"/>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14"/>
              <p:cNvSpPr/>
              <p:nvPr/>
            </p:nvSpPr>
            <p:spPr>
              <a:xfrm>
                <a:off x="8717625" y="3757688"/>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14"/>
              <p:cNvSpPr/>
              <p:nvPr/>
            </p:nvSpPr>
            <p:spPr>
              <a:xfrm>
                <a:off x="8717625" y="410570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14"/>
              <p:cNvSpPr/>
              <p:nvPr/>
            </p:nvSpPr>
            <p:spPr>
              <a:xfrm>
                <a:off x="8717625" y="3409675"/>
                <a:ext cx="316800" cy="1732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14"/>
              <p:cNvSpPr/>
              <p:nvPr/>
            </p:nvSpPr>
            <p:spPr>
              <a:xfrm>
                <a:off x="8717625" y="4801723"/>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7" name="Google Shape;297;p14"/>
          <p:cNvGrpSpPr/>
          <p:nvPr/>
        </p:nvGrpSpPr>
        <p:grpSpPr>
          <a:xfrm>
            <a:off x="5043503" y="0"/>
            <a:ext cx="3814072" cy="3839101"/>
            <a:chOff x="5043503" y="0"/>
            <a:chExt cx="3814072" cy="3839101"/>
          </a:xfrm>
        </p:grpSpPr>
        <p:sp>
          <p:nvSpPr>
            <p:cNvPr id="298" name="Google Shape;298;p14"/>
            <p:cNvSpPr/>
            <p:nvPr/>
          </p:nvSpPr>
          <p:spPr>
            <a:xfrm>
              <a:off x="8460975" y="1817775"/>
              <a:ext cx="396600" cy="396600"/>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14"/>
            <p:cNvSpPr/>
            <p:nvPr/>
          </p:nvSpPr>
          <p:spPr>
            <a:xfrm rot="-9830444">
              <a:off x="6469759" y="3480727"/>
              <a:ext cx="320148" cy="320148"/>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0" name="Google Shape;300;p14"/>
            <p:cNvGrpSpPr/>
            <p:nvPr/>
          </p:nvGrpSpPr>
          <p:grpSpPr>
            <a:xfrm>
              <a:off x="7647815" y="2704283"/>
              <a:ext cx="635219" cy="635219"/>
              <a:chOff x="6725724" y="2701260"/>
              <a:chExt cx="1208101" cy="1208100"/>
            </a:xfrm>
          </p:grpSpPr>
          <p:sp>
            <p:nvSpPr>
              <p:cNvPr id="301" name="Google Shape;301;p14"/>
              <p:cNvSpPr/>
              <p:nvPr/>
            </p:nvSpPr>
            <p:spPr>
              <a:xfrm rot="5400000">
                <a:off x="6725725" y="2701260"/>
                <a:ext cx="1208100" cy="1208100"/>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14"/>
              <p:cNvSpPr/>
              <p:nvPr/>
            </p:nvSpPr>
            <p:spPr>
              <a:xfrm rot="5400000">
                <a:off x="6725724" y="2701260"/>
                <a:ext cx="1208100" cy="1208100"/>
              </a:xfrm>
              <a:prstGeom prst="pie">
                <a:avLst>
                  <a:gd fmla="val 8244818" name="adj1"/>
                  <a:gd fmla="val 16246175"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14"/>
              <p:cNvSpPr/>
              <p:nvPr/>
            </p:nvSpPr>
            <p:spPr>
              <a:xfrm rot="5400000">
                <a:off x="6954988" y="2930398"/>
                <a:ext cx="749700" cy="749700"/>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4" name="Google Shape;304;p14"/>
            <p:cNvSpPr/>
            <p:nvPr/>
          </p:nvSpPr>
          <p:spPr>
            <a:xfrm>
              <a:off x="8460975" y="1817775"/>
              <a:ext cx="396600" cy="396600"/>
            </a:xfrm>
            <a:prstGeom prst="pie">
              <a:avLst>
                <a:gd fmla="val 19376841" name="adj1"/>
                <a:gd fmla="val 1620000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5" name="Google Shape;305;p14"/>
            <p:cNvGrpSpPr/>
            <p:nvPr/>
          </p:nvGrpSpPr>
          <p:grpSpPr>
            <a:xfrm>
              <a:off x="7952718" y="179238"/>
              <a:ext cx="873165" cy="873002"/>
              <a:chOff x="7754428" y="208725"/>
              <a:chExt cx="541800" cy="541800"/>
            </a:xfrm>
          </p:grpSpPr>
          <p:sp>
            <p:nvSpPr>
              <p:cNvPr id="306" name="Google Shape;306;p14"/>
              <p:cNvSpPr/>
              <p:nvPr/>
            </p:nvSpPr>
            <p:spPr>
              <a:xfrm rot="-8647347">
                <a:off x="7831319" y="285616"/>
                <a:ext cx="388018" cy="388018"/>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4"/>
              <p:cNvSpPr/>
              <p:nvPr/>
            </p:nvSpPr>
            <p:spPr>
              <a:xfrm rot="-8647347">
                <a:off x="7831319" y="285616"/>
                <a:ext cx="388018" cy="388018"/>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8" name="Google Shape;308;p14"/>
            <p:cNvSpPr/>
            <p:nvPr/>
          </p:nvSpPr>
          <p:spPr>
            <a:xfrm>
              <a:off x="5399840" y="356365"/>
              <a:ext cx="2577000" cy="2577000"/>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14"/>
            <p:cNvSpPr/>
            <p:nvPr/>
          </p:nvSpPr>
          <p:spPr>
            <a:xfrm rot="2043858">
              <a:off x="5503813" y="460310"/>
              <a:ext cx="2369480" cy="2369480"/>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14"/>
            <p:cNvSpPr/>
            <p:nvPr/>
          </p:nvSpPr>
          <p:spPr>
            <a:xfrm>
              <a:off x="5399795" y="360281"/>
              <a:ext cx="2577000" cy="2577000"/>
            </a:xfrm>
            <a:prstGeom prst="pie">
              <a:avLst>
                <a:gd fmla="val 8801158" name="adj1"/>
                <a:gd fmla="val 1620000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4"/>
            <p:cNvSpPr/>
            <p:nvPr/>
          </p:nvSpPr>
          <p:spPr>
            <a:xfrm rot="2044777">
              <a:off x="5911449" y="867729"/>
              <a:ext cx="1554223" cy="1554223"/>
            </a:xfrm>
            <a:prstGeom prst="ellipse">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4"/>
            <p:cNvSpPr/>
            <p:nvPr/>
          </p:nvSpPr>
          <p:spPr>
            <a:xfrm>
              <a:off x="5399795" y="356358"/>
              <a:ext cx="2577000" cy="2577000"/>
            </a:xfrm>
            <a:prstGeom prst="pie">
              <a:avLst>
                <a:gd fmla="val 12554101" name="adj1"/>
                <a:gd fmla="val 1620000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4"/>
            <p:cNvSpPr/>
            <p:nvPr/>
          </p:nvSpPr>
          <p:spPr>
            <a:xfrm rot="-9830444">
              <a:off x="6469759" y="3480727"/>
              <a:ext cx="320148" cy="320148"/>
            </a:xfrm>
            <a:prstGeom prst="pie">
              <a:avLst>
                <a:gd fmla="val 19376841" name="adj1"/>
                <a:gd fmla="val 1620000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4" name="Google Shape;314;p14"/>
          <p:cNvSpPr txBox="1"/>
          <p:nvPr>
            <p:ph type="ctrTitle"/>
          </p:nvPr>
        </p:nvSpPr>
        <p:spPr>
          <a:xfrm>
            <a:off x="824000" y="1613813"/>
            <a:ext cx="4255500" cy="1872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3600"/>
              <a:buNone/>
              <a:defRPr sz="3600">
                <a:solidFill>
                  <a:schemeClr val="lt1"/>
                </a:solidFill>
              </a:defRPr>
            </a:lvl1pPr>
            <a:lvl2pPr lvl="1" rtl="0" algn="l">
              <a:lnSpc>
                <a:spcPct val="100000"/>
              </a:lnSpc>
              <a:spcBef>
                <a:spcPts val="0"/>
              </a:spcBef>
              <a:spcAft>
                <a:spcPts val="0"/>
              </a:spcAft>
              <a:buClr>
                <a:schemeClr val="lt1"/>
              </a:buClr>
              <a:buSzPts val="3600"/>
              <a:buNone/>
              <a:defRPr sz="3600">
                <a:solidFill>
                  <a:schemeClr val="lt1"/>
                </a:solidFill>
              </a:defRPr>
            </a:lvl2pPr>
            <a:lvl3pPr lvl="2" rtl="0" algn="l">
              <a:lnSpc>
                <a:spcPct val="100000"/>
              </a:lnSpc>
              <a:spcBef>
                <a:spcPts val="0"/>
              </a:spcBef>
              <a:spcAft>
                <a:spcPts val="0"/>
              </a:spcAft>
              <a:buClr>
                <a:schemeClr val="lt1"/>
              </a:buClr>
              <a:buSzPts val="3600"/>
              <a:buNone/>
              <a:defRPr sz="3600">
                <a:solidFill>
                  <a:schemeClr val="lt1"/>
                </a:solidFill>
              </a:defRPr>
            </a:lvl3pPr>
            <a:lvl4pPr lvl="3" rtl="0" algn="l">
              <a:lnSpc>
                <a:spcPct val="100000"/>
              </a:lnSpc>
              <a:spcBef>
                <a:spcPts val="0"/>
              </a:spcBef>
              <a:spcAft>
                <a:spcPts val="0"/>
              </a:spcAft>
              <a:buClr>
                <a:schemeClr val="lt1"/>
              </a:buClr>
              <a:buSzPts val="3600"/>
              <a:buNone/>
              <a:defRPr sz="3600">
                <a:solidFill>
                  <a:schemeClr val="lt1"/>
                </a:solidFill>
              </a:defRPr>
            </a:lvl4pPr>
            <a:lvl5pPr lvl="4" rtl="0" algn="l">
              <a:lnSpc>
                <a:spcPct val="100000"/>
              </a:lnSpc>
              <a:spcBef>
                <a:spcPts val="0"/>
              </a:spcBef>
              <a:spcAft>
                <a:spcPts val="0"/>
              </a:spcAft>
              <a:buClr>
                <a:schemeClr val="lt1"/>
              </a:buClr>
              <a:buSzPts val="3600"/>
              <a:buNone/>
              <a:defRPr sz="3600">
                <a:solidFill>
                  <a:schemeClr val="lt1"/>
                </a:solidFill>
              </a:defRPr>
            </a:lvl5pPr>
            <a:lvl6pPr lvl="5" rtl="0" algn="l">
              <a:lnSpc>
                <a:spcPct val="100000"/>
              </a:lnSpc>
              <a:spcBef>
                <a:spcPts val="0"/>
              </a:spcBef>
              <a:spcAft>
                <a:spcPts val="0"/>
              </a:spcAft>
              <a:buClr>
                <a:schemeClr val="lt1"/>
              </a:buClr>
              <a:buSzPts val="3600"/>
              <a:buNone/>
              <a:defRPr sz="3600">
                <a:solidFill>
                  <a:schemeClr val="lt1"/>
                </a:solidFill>
              </a:defRPr>
            </a:lvl6pPr>
            <a:lvl7pPr lvl="6" rtl="0" algn="l">
              <a:lnSpc>
                <a:spcPct val="100000"/>
              </a:lnSpc>
              <a:spcBef>
                <a:spcPts val="0"/>
              </a:spcBef>
              <a:spcAft>
                <a:spcPts val="0"/>
              </a:spcAft>
              <a:buClr>
                <a:schemeClr val="lt1"/>
              </a:buClr>
              <a:buSzPts val="3600"/>
              <a:buNone/>
              <a:defRPr sz="3600">
                <a:solidFill>
                  <a:schemeClr val="lt1"/>
                </a:solidFill>
              </a:defRPr>
            </a:lvl7pPr>
            <a:lvl8pPr lvl="7" rtl="0" algn="l">
              <a:lnSpc>
                <a:spcPct val="100000"/>
              </a:lnSpc>
              <a:spcBef>
                <a:spcPts val="0"/>
              </a:spcBef>
              <a:spcAft>
                <a:spcPts val="0"/>
              </a:spcAft>
              <a:buClr>
                <a:schemeClr val="lt1"/>
              </a:buClr>
              <a:buSzPts val="3600"/>
              <a:buNone/>
              <a:defRPr sz="3600">
                <a:solidFill>
                  <a:schemeClr val="lt1"/>
                </a:solidFill>
              </a:defRPr>
            </a:lvl8pPr>
            <a:lvl9pPr lvl="8" rtl="0" algn="l">
              <a:lnSpc>
                <a:spcPct val="100000"/>
              </a:lnSpc>
              <a:spcBef>
                <a:spcPts val="0"/>
              </a:spcBef>
              <a:spcAft>
                <a:spcPts val="0"/>
              </a:spcAft>
              <a:buClr>
                <a:schemeClr val="lt1"/>
              </a:buClr>
              <a:buSzPts val="3600"/>
              <a:buNone/>
              <a:defRPr sz="3600">
                <a:solidFill>
                  <a:schemeClr val="lt1"/>
                </a:solidFill>
              </a:defRPr>
            </a:lvl9pPr>
          </a:lstStyle>
          <a:p/>
        </p:txBody>
      </p:sp>
      <p:sp>
        <p:nvSpPr>
          <p:cNvPr id="315" name="Google Shape;315;p14"/>
          <p:cNvSpPr txBox="1"/>
          <p:nvPr>
            <p:ph idx="1" type="subTitle"/>
          </p:nvPr>
        </p:nvSpPr>
        <p:spPr>
          <a:xfrm>
            <a:off x="824000" y="3596300"/>
            <a:ext cx="4255500" cy="69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1600"/>
              <a:buNone/>
              <a:defRPr sz="1600">
                <a:solidFill>
                  <a:schemeClr val="lt1"/>
                </a:solidFill>
              </a:defRPr>
            </a:lvl1pPr>
            <a:lvl2pPr lvl="1" rtl="0" algn="l">
              <a:lnSpc>
                <a:spcPct val="100000"/>
              </a:lnSpc>
              <a:spcBef>
                <a:spcPts val="0"/>
              </a:spcBef>
              <a:spcAft>
                <a:spcPts val="0"/>
              </a:spcAft>
              <a:buClr>
                <a:schemeClr val="lt1"/>
              </a:buClr>
              <a:buSzPts val="1600"/>
              <a:buNone/>
              <a:defRPr sz="1600">
                <a:solidFill>
                  <a:schemeClr val="lt1"/>
                </a:solidFill>
              </a:defRPr>
            </a:lvl2pPr>
            <a:lvl3pPr lvl="2" rtl="0" algn="l">
              <a:lnSpc>
                <a:spcPct val="100000"/>
              </a:lnSpc>
              <a:spcBef>
                <a:spcPts val="0"/>
              </a:spcBef>
              <a:spcAft>
                <a:spcPts val="0"/>
              </a:spcAft>
              <a:buClr>
                <a:schemeClr val="lt1"/>
              </a:buClr>
              <a:buSzPts val="1600"/>
              <a:buNone/>
              <a:defRPr sz="1600">
                <a:solidFill>
                  <a:schemeClr val="lt1"/>
                </a:solidFill>
              </a:defRPr>
            </a:lvl3pPr>
            <a:lvl4pPr lvl="3" rtl="0" algn="l">
              <a:lnSpc>
                <a:spcPct val="100000"/>
              </a:lnSpc>
              <a:spcBef>
                <a:spcPts val="0"/>
              </a:spcBef>
              <a:spcAft>
                <a:spcPts val="0"/>
              </a:spcAft>
              <a:buClr>
                <a:schemeClr val="lt1"/>
              </a:buClr>
              <a:buSzPts val="1600"/>
              <a:buNone/>
              <a:defRPr sz="1600">
                <a:solidFill>
                  <a:schemeClr val="lt1"/>
                </a:solidFill>
              </a:defRPr>
            </a:lvl4pPr>
            <a:lvl5pPr lvl="4" rtl="0" algn="l">
              <a:lnSpc>
                <a:spcPct val="100000"/>
              </a:lnSpc>
              <a:spcBef>
                <a:spcPts val="0"/>
              </a:spcBef>
              <a:spcAft>
                <a:spcPts val="0"/>
              </a:spcAft>
              <a:buClr>
                <a:schemeClr val="lt1"/>
              </a:buClr>
              <a:buSzPts val="1600"/>
              <a:buNone/>
              <a:defRPr sz="1600">
                <a:solidFill>
                  <a:schemeClr val="lt1"/>
                </a:solidFill>
              </a:defRPr>
            </a:lvl5pPr>
            <a:lvl6pPr lvl="5" rtl="0" algn="l">
              <a:lnSpc>
                <a:spcPct val="100000"/>
              </a:lnSpc>
              <a:spcBef>
                <a:spcPts val="0"/>
              </a:spcBef>
              <a:spcAft>
                <a:spcPts val="0"/>
              </a:spcAft>
              <a:buClr>
                <a:schemeClr val="lt1"/>
              </a:buClr>
              <a:buSzPts val="1600"/>
              <a:buNone/>
              <a:defRPr sz="1600">
                <a:solidFill>
                  <a:schemeClr val="lt1"/>
                </a:solidFill>
              </a:defRPr>
            </a:lvl6pPr>
            <a:lvl7pPr lvl="6" rtl="0" algn="l">
              <a:lnSpc>
                <a:spcPct val="100000"/>
              </a:lnSpc>
              <a:spcBef>
                <a:spcPts val="0"/>
              </a:spcBef>
              <a:spcAft>
                <a:spcPts val="0"/>
              </a:spcAft>
              <a:buClr>
                <a:schemeClr val="lt1"/>
              </a:buClr>
              <a:buSzPts val="1600"/>
              <a:buNone/>
              <a:defRPr sz="1600">
                <a:solidFill>
                  <a:schemeClr val="lt1"/>
                </a:solidFill>
              </a:defRPr>
            </a:lvl7pPr>
            <a:lvl8pPr lvl="7" rtl="0" algn="l">
              <a:lnSpc>
                <a:spcPct val="100000"/>
              </a:lnSpc>
              <a:spcBef>
                <a:spcPts val="0"/>
              </a:spcBef>
              <a:spcAft>
                <a:spcPts val="0"/>
              </a:spcAft>
              <a:buClr>
                <a:schemeClr val="lt1"/>
              </a:buClr>
              <a:buSzPts val="1600"/>
              <a:buNone/>
              <a:defRPr sz="1600">
                <a:solidFill>
                  <a:schemeClr val="lt1"/>
                </a:solidFill>
              </a:defRPr>
            </a:lvl8pPr>
            <a:lvl9pPr lvl="8" rtl="0" algn="l">
              <a:lnSpc>
                <a:spcPct val="100000"/>
              </a:lnSpc>
              <a:spcBef>
                <a:spcPts val="0"/>
              </a:spcBef>
              <a:spcAft>
                <a:spcPts val="0"/>
              </a:spcAft>
              <a:buClr>
                <a:schemeClr val="lt1"/>
              </a:buClr>
              <a:buSzPts val="1600"/>
              <a:buNone/>
              <a:defRPr sz="1600">
                <a:solidFill>
                  <a:schemeClr val="lt1"/>
                </a:solidFill>
              </a:defRPr>
            </a:lvl9pPr>
          </a:lstStyle>
          <a:p/>
        </p:txBody>
      </p:sp>
      <p:sp>
        <p:nvSpPr>
          <p:cNvPr id="316" name="Google Shape;316;p1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17" name="Shape 317"/>
        <p:cNvGrpSpPr/>
        <p:nvPr/>
      </p:nvGrpSpPr>
      <p:grpSpPr>
        <a:xfrm>
          <a:off x="0" y="0"/>
          <a:ext cx="0" cy="0"/>
          <a:chOff x="0" y="0"/>
          <a:chExt cx="0" cy="0"/>
        </a:xfrm>
      </p:grpSpPr>
      <p:sp>
        <p:nvSpPr>
          <p:cNvPr id="318" name="Google Shape;318;p15"/>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19" name="Shape 319"/>
        <p:cNvGrpSpPr/>
        <p:nvPr/>
      </p:nvGrpSpPr>
      <p:grpSpPr>
        <a:xfrm>
          <a:off x="0" y="0"/>
          <a:ext cx="0" cy="0"/>
          <a:chOff x="0" y="0"/>
          <a:chExt cx="0" cy="0"/>
        </a:xfrm>
      </p:grpSpPr>
      <p:grpSp>
        <p:nvGrpSpPr>
          <p:cNvPr id="320" name="Google Shape;320;p16"/>
          <p:cNvGrpSpPr/>
          <p:nvPr/>
        </p:nvGrpSpPr>
        <p:grpSpPr>
          <a:xfrm>
            <a:off x="625966" y="299376"/>
            <a:ext cx="999312" cy="999312"/>
            <a:chOff x="348199" y="179450"/>
            <a:chExt cx="1116300" cy="1116300"/>
          </a:xfrm>
        </p:grpSpPr>
        <p:sp>
          <p:nvSpPr>
            <p:cNvPr id="321" name="Google Shape;321;p16"/>
            <p:cNvSpPr/>
            <p:nvPr/>
          </p:nvSpPr>
          <p:spPr>
            <a:xfrm rot="-5400000">
              <a:off x="574557" y="405788"/>
              <a:ext cx="663600" cy="6636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16"/>
            <p:cNvSpPr/>
            <p:nvPr/>
          </p:nvSpPr>
          <p:spPr>
            <a:xfrm rot="-5400000">
              <a:off x="348199" y="179450"/>
              <a:ext cx="1116300" cy="11163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3" name="Google Shape;323;p16"/>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24" name="Google Shape;324;p16"/>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600"/>
              </a:spcBef>
              <a:spcAft>
                <a:spcPts val="0"/>
              </a:spcAft>
              <a:buSzPts val="1100"/>
              <a:buChar char="○"/>
              <a:defRPr/>
            </a:lvl2pPr>
            <a:lvl3pPr indent="-298450" lvl="2" marL="1371600" rtl="0" algn="l">
              <a:lnSpc>
                <a:spcPct val="115000"/>
              </a:lnSpc>
              <a:spcBef>
                <a:spcPts val="1600"/>
              </a:spcBef>
              <a:spcAft>
                <a:spcPts val="0"/>
              </a:spcAft>
              <a:buSzPts val="1100"/>
              <a:buChar char="■"/>
              <a:defRPr/>
            </a:lvl3pPr>
            <a:lvl4pPr indent="-298450" lvl="3" marL="1828800" rtl="0" algn="l">
              <a:lnSpc>
                <a:spcPct val="115000"/>
              </a:lnSpc>
              <a:spcBef>
                <a:spcPts val="1600"/>
              </a:spcBef>
              <a:spcAft>
                <a:spcPts val="0"/>
              </a:spcAft>
              <a:buSzPts val="1100"/>
              <a:buChar char="●"/>
              <a:defRPr/>
            </a:lvl4pPr>
            <a:lvl5pPr indent="-298450" lvl="4" marL="2286000" rtl="0" algn="l">
              <a:lnSpc>
                <a:spcPct val="115000"/>
              </a:lnSpc>
              <a:spcBef>
                <a:spcPts val="1600"/>
              </a:spcBef>
              <a:spcAft>
                <a:spcPts val="0"/>
              </a:spcAft>
              <a:buSzPts val="1100"/>
              <a:buChar char="○"/>
              <a:defRPr/>
            </a:lvl5pPr>
            <a:lvl6pPr indent="-298450" lvl="5" marL="2743200" rtl="0" algn="l">
              <a:lnSpc>
                <a:spcPct val="115000"/>
              </a:lnSpc>
              <a:spcBef>
                <a:spcPts val="1600"/>
              </a:spcBef>
              <a:spcAft>
                <a:spcPts val="0"/>
              </a:spcAft>
              <a:buSzPts val="1100"/>
              <a:buChar char="■"/>
              <a:defRPr/>
            </a:lvl6pPr>
            <a:lvl7pPr indent="-298450" lvl="6" marL="3200400" rtl="0" algn="l">
              <a:lnSpc>
                <a:spcPct val="115000"/>
              </a:lnSpc>
              <a:spcBef>
                <a:spcPts val="1600"/>
              </a:spcBef>
              <a:spcAft>
                <a:spcPts val="0"/>
              </a:spcAft>
              <a:buSzPts val="1100"/>
              <a:buChar char="●"/>
              <a:defRPr/>
            </a:lvl7pPr>
            <a:lvl8pPr indent="-298450" lvl="7" marL="3657600" rtl="0" algn="l">
              <a:lnSpc>
                <a:spcPct val="115000"/>
              </a:lnSpc>
              <a:spcBef>
                <a:spcPts val="1600"/>
              </a:spcBef>
              <a:spcAft>
                <a:spcPts val="0"/>
              </a:spcAft>
              <a:buSzPts val="1100"/>
              <a:buChar char="○"/>
              <a:defRPr/>
            </a:lvl8pPr>
            <a:lvl9pPr indent="-298450" lvl="8" marL="4114800" rtl="0" algn="l">
              <a:lnSpc>
                <a:spcPct val="115000"/>
              </a:lnSpc>
              <a:spcBef>
                <a:spcPts val="1600"/>
              </a:spcBef>
              <a:spcAft>
                <a:spcPts val="1600"/>
              </a:spcAft>
              <a:buSzPts val="1100"/>
              <a:buChar char="■"/>
              <a:defRPr/>
            </a:lvl9pPr>
          </a:lstStyle>
          <a:p/>
        </p:txBody>
      </p:sp>
      <p:sp>
        <p:nvSpPr>
          <p:cNvPr id="325" name="Google Shape;325;p1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26" name="Shape 326"/>
        <p:cNvGrpSpPr/>
        <p:nvPr/>
      </p:nvGrpSpPr>
      <p:grpSpPr>
        <a:xfrm>
          <a:off x="0" y="0"/>
          <a:ext cx="0" cy="0"/>
          <a:chOff x="0" y="0"/>
          <a:chExt cx="0" cy="0"/>
        </a:xfrm>
      </p:grpSpPr>
      <p:grpSp>
        <p:nvGrpSpPr>
          <p:cNvPr id="327" name="Google Shape;327;p17"/>
          <p:cNvGrpSpPr/>
          <p:nvPr/>
        </p:nvGrpSpPr>
        <p:grpSpPr>
          <a:xfrm>
            <a:off x="146769" y="3406"/>
            <a:ext cx="1233214" cy="1384535"/>
            <a:chOff x="146769" y="3406"/>
            <a:chExt cx="1233214" cy="1384535"/>
          </a:xfrm>
        </p:grpSpPr>
        <p:grpSp>
          <p:nvGrpSpPr>
            <p:cNvPr id="328" name="Google Shape;328;p17"/>
            <p:cNvGrpSpPr/>
            <p:nvPr/>
          </p:nvGrpSpPr>
          <p:grpSpPr>
            <a:xfrm>
              <a:off x="1063183" y="3406"/>
              <a:ext cx="316800" cy="688513"/>
              <a:chOff x="1063183" y="3406"/>
              <a:chExt cx="316800" cy="688513"/>
            </a:xfrm>
          </p:grpSpPr>
          <p:sp>
            <p:nvSpPr>
              <p:cNvPr id="329" name="Google Shape;329;p17"/>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7"/>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1" name="Google Shape;331;p17"/>
            <p:cNvGrpSpPr/>
            <p:nvPr/>
          </p:nvGrpSpPr>
          <p:grpSpPr>
            <a:xfrm>
              <a:off x="604976" y="3406"/>
              <a:ext cx="316800" cy="1036524"/>
              <a:chOff x="604976" y="3406"/>
              <a:chExt cx="316800" cy="1036524"/>
            </a:xfrm>
          </p:grpSpPr>
          <p:sp>
            <p:nvSpPr>
              <p:cNvPr id="332" name="Google Shape;332;p17"/>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17"/>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7"/>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5" name="Google Shape;335;p17"/>
            <p:cNvGrpSpPr/>
            <p:nvPr/>
          </p:nvGrpSpPr>
          <p:grpSpPr>
            <a:xfrm>
              <a:off x="146769" y="3406"/>
              <a:ext cx="316800" cy="1384535"/>
              <a:chOff x="146769" y="3406"/>
              <a:chExt cx="316800" cy="1384535"/>
            </a:xfrm>
          </p:grpSpPr>
          <p:sp>
            <p:nvSpPr>
              <p:cNvPr id="336" name="Google Shape;336;p17"/>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7"/>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7"/>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17"/>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40" name="Google Shape;340;p17"/>
          <p:cNvGrpSpPr/>
          <p:nvPr/>
        </p:nvGrpSpPr>
        <p:grpSpPr>
          <a:xfrm>
            <a:off x="6775084" y="2904008"/>
            <a:ext cx="2186147" cy="2239500"/>
            <a:chOff x="6775084" y="2904008"/>
            <a:chExt cx="2186147" cy="2239500"/>
          </a:xfrm>
        </p:grpSpPr>
        <p:grpSp>
          <p:nvGrpSpPr>
            <p:cNvPr id="341" name="Google Shape;341;p17"/>
            <p:cNvGrpSpPr/>
            <p:nvPr/>
          </p:nvGrpSpPr>
          <p:grpSpPr>
            <a:xfrm>
              <a:off x="6775084" y="4253708"/>
              <a:ext cx="409500" cy="889800"/>
              <a:chOff x="6775084" y="4253708"/>
              <a:chExt cx="409500" cy="889800"/>
            </a:xfrm>
          </p:grpSpPr>
          <p:sp>
            <p:nvSpPr>
              <p:cNvPr id="342" name="Google Shape;342;p17"/>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17"/>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 name="Google Shape;344;p17"/>
            <p:cNvGrpSpPr/>
            <p:nvPr/>
          </p:nvGrpSpPr>
          <p:grpSpPr>
            <a:xfrm>
              <a:off x="7367299" y="3804008"/>
              <a:ext cx="409500" cy="1339500"/>
              <a:chOff x="7367299" y="3804008"/>
              <a:chExt cx="409500" cy="1339500"/>
            </a:xfrm>
          </p:grpSpPr>
          <p:sp>
            <p:nvSpPr>
              <p:cNvPr id="345" name="Google Shape;345;p17"/>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7"/>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7"/>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8" name="Google Shape;348;p17"/>
            <p:cNvGrpSpPr/>
            <p:nvPr/>
          </p:nvGrpSpPr>
          <p:grpSpPr>
            <a:xfrm>
              <a:off x="7959516" y="3354008"/>
              <a:ext cx="409500" cy="1789500"/>
              <a:chOff x="7959516" y="3354008"/>
              <a:chExt cx="409500" cy="1789500"/>
            </a:xfrm>
          </p:grpSpPr>
          <p:sp>
            <p:nvSpPr>
              <p:cNvPr id="349" name="Google Shape;349;p17"/>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17"/>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17"/>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17"/>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 name="Google Shape;353;p17"/>
            <p:cNvGrpSpPr/>
            <p:nvPr/>
          </p:nvGrpSpPr>
          <p:grpSpPr>
            <a:xfrm>
              <a:off x="8551731" y="2904008"/>
              <a:ext cx="409500" cy="2239500"/>
              <a:chOff x="8551731" y="2904008"/>
              <a:chExt cx="409500" cy="2239500"/>
            </a:xfrm>
          </p:grpSpPr>
          <p:sp>
            <p:nvSpPr>
              <p:cNvPr id="354" name="Google Shape;354;p17"/>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17"/>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17"/>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17"/>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17"/>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59" name="Google Shape;359;p17"/>
          <p:cNvSpPr txBox="1"/>
          <p:nvPr>
            <p:ph type="title"/>
          </p:nvPr>
        </p:nvSpPr>
        <p:spPr>
          <a:xfrm>
            <a:off x="824000" y="1613825"/>
            <a:ext cx="5857800" cy="1872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3600"/>
              <a:buNone/>
              <a:defRPr sz="3600">
                <a:solidFill>
                  <a:schemeClr val="lt1"/>
                </a:solidFill>
              </a:defRPr>
            </a:lvl1pPr>
            <a:lvl2pPr lvl="1" rtl="0" algn="l">
              <a:lnSpc>
                <a:spcPct val="100000"/>
              </a:lnSpc>
              <a:spcBef>
                <a:spcPts val="0"/>
              </a:spcBef>
              <a:spcAft>
                <a:spcPts val="0"/>
              </a:spcAft>
              <a:buClr>
                <a:schemeClr val="lt1"/>
              </a:buClr>
              <a:buSzPts val="3600"/>
              <a:buNone/>
              <a:defRPr sz="3600">
                <a:solidFill>
                  <a:schemeClr val="lt1"/>
                </a:solidFill>
              </a:defRPr>
            </a:lvl2pPr>
            <a:lvl3pPr lvl="2" rtl="0" algn="l">
              <a:lnSpc>
                <a:spcPct val="100000"/>
              </a:lnSpc>
              <a:spcBef>
                <a:spcPts val="0"/>
              </a:spcBef>
              <a:spcAft>
                <a:spcPts val="0"/>
              </a:spcAft>
              <a:buClr>
                <a:schemeClr val="lt1"/>
              </a:buClr>
              <a:buSzPts val="3600"/>
              <a:buNone/>
              <a:defRPr sz="3600">
                <a:solidFill>
                  <a:schemeClr val="lt1"/>
                </a:solidFill>
              </a:defRPr>
            </a:lvl3pPr>
            <a:lvl4pPr lvl="3" rtl="0" algn="l">
              <a:lnSpc>
                <a:spcPct val="100000"/>
              </a:lnSpc>
              <a:spcBef>
                <a:spcPts val="0"/>
              </a:spcBef>
              <a:spcAft>
                <a:spcPts val="0"/>
              </a:spcAft>
              <a:buClr>
                <a:schemeClr val="lt1"/>
              </a:buClr>
              <a:buSzPts val="3600"/>
              <a:buNone/>
              <a:defRPr sz="3600">
                <a:solidFill>
                  <a:schemeClr val="lt1"/>
                </a:solidFill>
              </a:defRPr>
            </a:lvl4pPr>
            <a:lvl5pPr lvl="4" rtl="0" algn="l">
              <a:lnSpc>
                <a:spcPct val="100000"/>
              </a:lnSpc>
              <a:spcBef>
                <a:spcPts val="0"/>
              </a:spcBef>
              <a:spcAft>
                <a:spcPts val="0"/>
              </a:spcAft>
              <a:buClr>
                <a:schemeClr val="lt1"/>
              </a:buClr>
              <a:buSzPts val="3600"/>
              <a:buNone/>
              <a:defRPr sz="3600">
                <a:solidFill>
                  <a:schemeClr val="lt1"/>
                </a:solidFill>
              </a:defRPr>
            </a:lvl5pPr>
            <a:lvl6pPr lvl="5" rtl="0" algn="l">
              <a:lnSpc>
                <a:spcPct val="100000"/>
              </a:lnSpc>
              <a:spcBef>
                <a:spcPts val="0"/>
              </a:spcBef>
              <a:spcAft>
                <a:spcPts val="0"/>
              </a:spcAft>
              <a:buClr>
                <a:schemeClr val="lt1"/>
              </a:buClr>
              <a:buSzPts val="3600"/>
              <a:buNone/>
              <a:defRPr sz="3600">
                <a:solidFill>
                  <a:schemeClr val="lt1"/>
                </a:solidFill>
              </a:defRPr>
            </a:lvl6pPr>
            <a:lvl7pPr lvl="6" rtl="0" algn="l">
              <a:lnSpc>
                <a:spcPct val="100000"/>
              </a:lnSpc>
              <a:spcBef>
                <a:spcPts val="0"/>
              </a:spcBef>
              <a:spcAft>
                <a:spcPts val="0"/>
              </a:spcAft>
              <a:buClr>
                <a:schemeClr val="lt1"/>
              </a:buClr>
              <a:buSzPts val="3600"/>
              <a:buNone/>
              <a:defRPr sz="3600">
                <a:solidFill>
                  <a:schemeClr val="lt1"/>
                </a:solidFill>
              </a:defRPr>
            </a:lvl7pPr>
            <a:lvl8pPr lvl="7" rtl="0" algn="l">
              <a:lnSpc>
                <a:spcPct val="100000"/>
              </a:lnSpc>
              <a:spcBef>
                <a:spcPts val="0"/>
              </a:spcBef>
              <a:spcAft>
                <a:spcPts val="0"/>
              </a:spcAft>
              <a:buClr>
                <a:schemeClr val="lt1"/>
              </a:buClr>
              <a:buSzPts val="3600"/>
              <a:buNone/>
              <a:defRPr sz="3600">
                <a:solidFill>
                  <a:schemeClr val="lt1"/>
                </a:solidFill>
              </a:defRPr>
            </a:lvl8pPr>
            <a:lvl9pPr lvl="8" rtl="0" algn="l">
              <a:lnSpc>
                <a:spcPct val="100000"/>
              </a:lnSpc>
              <a:spcBef>
                <a:spcPts val="0"/>
              </a:spcBef>
              <a:spcAft>
                <a:spcPts val="0"/>
              </a:spcAft>
              <a:buClr>
                <a:schemeClr val="lt1"/>
              </a:buClr>
              <a:buSzPts val="3600"/>
              <a:buNone/>
              <a:defRPr sz="3600">
                <a:solidFill>
                  <a:schemeClr val="lt1"/>
                </a:solidFill>
              </a:defRPr>
            </a:lvl9pPr>
          </a:lstStyle>
          <a:p/>
        </p:txBody>
      </p:sp>
      <p:sp>
        <p:nvSpPr>
          <p:cNvPr id="360" name="Google Shape;360;p17"/>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61" name="Shape 361"/>
        <p:cNvGrpSpPr/>
        <p:nvPr/>
      </p:nvGrpSpPr>
      <p:grpSpPr>
        <a:xfrm>
          <a:off x="0" y="0"/>
          <a:ext cx="0" cy="0"/>
          <a:chOff x="0" y="0"/>
          <a:chExt cx="0" cy="0"/>
        </a:xfrm>
      </p:grpSpPr>
      <p:grpSp>
        <p:nvGrpSpPr>
          <p:cNvPr id="362" name="Google Shape;362;p18"/>
          <p:cNvGrpSpPr/>
          <p:nvPr/>
        </p:nvGrpSpPr>
        <p:grpSpPr>
          <a:xfrm>
            <a:off x="625966" y="299376"/>
            <a:ext cx="999312" cy="999312"/>
            <a:chOff x="348199" y="179450"/>
            <a:chExt cx="1116300" cy="1116300"/>
          </a:xfrm>
        </p:grpSpPr>
        <p:sp>
          <p:nvSpPr>
            <p:cNvPr id="363" name="Google Shape;363;p18"/>
            <p:cNvSpPr/>
            <p:nvPr/>
          </p:nvSpPr>
          <p:spPr>
            <a:xfrm rot="-5400000">
              <a:off x="574557" y="405788"/>
              <a:ext cx="663600" cy="6636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18"/>
            <p:cNvSpPr/>
            <p:nvPr/>
          </p:nvSpPr>
          <p:spPr>
            <a:xfrm rot="-5400000">
              <a:off x="348199" y="179450"/>
              <a:ext cx="1116300" cy="11163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5" name="Google Shape;365;p18"/>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66" name="Google Shape;366;p18"/>
          <p:cNvSpPr txBox="1"/>
          <p:nvPr>
            <p:ph idx="1" type="body"/>
          </p:nvPr>
        </p:nvSpPr>
        <p:spPr>
          <a:xfrm>
            <a:off x="1303800" y="1990050"/>
            <a:ext cx="3430500" cy="25416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600"/>
              </a:spcBef>
              <a:spcAft>
                <a:spcPts val="0"/>
              </a:spcAft>
              <a:buSzPts val="1100"/>
              <a:buChar char="○"/>
              <a:defRPr/>
            </a:lvl2pPr>
            <a:lvl3pPr indent="-298450" lvl="2" marL="1371600" rtl="0" algn="l">
              <a:lnSpc>
                <a:spcPct val="115000"/>
              </a:lnSpc>
              <a:spcBef>
                <a:spcPts val="1600"/>
              </a:spcBef>
              <a:spcAft>
                <a:spcPts val="0"/>
              </a:spcAft>
              <a:buSzPts val="1100"/>
              <a:buChar char="■"/>
              <a:defRPr/>
            </a:lvl3pPr>
            <a:lvl4pPr indent="-298450" lvl="3" marL="1828800" rtl="0" algn="l">
              <a:lnSpc>
                <a:spcPct val="115000"/>
              </a:lnSpc>
              <a:spcBef>
                <a:spcPts val="1600"/>
              </a:spcBef>
              <a:spcAft>
                <a:spcPts val="0"/>
              </a:spcAft>
              <a:buSzPts val="1100"/>
              <a:buChar char="●"/>
              <a:defRPr/>
            </a:lvl4pPr>
            <a:lvl5pPr indent="-298450" lvl="4" marL="2286000" rtl="0" algn="l">
              <a:lnSpc>
                <a:spcPct val="115000"/>
              </a:lnSpc>
              <a:spcBef>
                <a:spcPts val="1600"/>
              </a:spcBef>
              <a:spcAft>
                <a:spcPts val="0"/>
              </a:spcAft>
              <a:buSzPts val="1100"/>
              <a:buChar char="○"/>
              <a:defRPr/>
            </a:lvl5pPr>
            <a:lvl6pPr indent="-298450" lvl="5" marL="2743200" rtl="0" algn="l">
              <a:lnSpc>
                <a:spcPct val="115000"/>
              </a:lnSpc>
              <a:spcBef>
                <a:spcPts val="1600"/>
              </a:spcBef>
              <a:spcAft>
                <a:spcPts val="0"/>
              </a:spcAft>
              <a:buSzPts val="1100"/>
              <a:buChar char="■"/>
              <a:defRPr/>
            </a:lvl6pPr>
            <a:lvl7pPr indent="-298450" lvl="6" marL="3200400" rtl="0" algn="l">
              <a:lnSpc>
                <a:spcPct val="115000"/>
              </a:lnSpc>
              <a:spcBef>
                <a:spcPts val="1600"/>
              </a:spcBef>
              <a:spcAft>
                <a:spcPts val="0"/>
              </a:spcAft>
              <a:buSzPts val="1100"/>
              <a:buChar char="●"/>
              <a:defRPr/>
            </a:lvl7pPr>
            <a:lvl8pPr indent="-298450" lvl="7" marL="3657600" rtl="0" algn="l">
              <a:lnSpc>
                <a:spcPct val="115000"/>
              </a:lnSpc>
              <a:spcBef>
                <a:spcPts val="1600"/>
              </a:spcBef>
              <a:spcAft>
                <a:spcPts val="0"/>
              </a:spcAft>
              <a:buSzPts val="1100"/>
              <a:buChar char="○"/>
              <a:defRPr/>
            </a:lvl8pPr>
            <a:lvl9pPr indent="-298450" lvl="8" marL="4114800" rtl="0" algn="l">
              <a:lnSpc>
                <a:spcPct val="115000"/>
              </a:lnSpc>
              <a:spcBef>
                <a:spcPts val="1600"/>
              </a:spcBef>
              <a:spcAft>
                <a:spcPts val="1600"/>
              </a:spcAft>
              <a:buSzPts val="1100"/>
              <a:buChar char="■"/>
              <a:defRPr/>
            </a:lvl9pPr>
          </a:lstStyle>
          <a:p/>
        </p:txBody>
      </p:sp>
      <p:sp>
        <p:nvSpPr>
          <p:cNvPr id="367" name="Google Shape;367;p18"/>
          <p:cNvSpPr txBox="1"/>
          <p:nvPr>
            <p:ph idx="2" type="body"/>
          </p:nvPr>
        </p:nvSpPr>
        <p:spPr>
          <a:xfrm>
            <a:off x="4903650" y="1990050"/>
            <a:ext cx="3430500" cy="25416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600"/>
              </a:spcBef>
              <a:spcAft>
                <a:spcPts val="0"/>
              </a:spcAft>
              <a:buSzPts val="1100"/>
              <a:buChar char="○"/>
              <a:defRPr/>
            </a:lvl2pPr>
            <a:lvl3pPr indent="-298450" lvl="2" marL="1371600" rtl="0" algn="l">
              <a:lnSpc>
                <a:spcPct val="115000"/>
              </a:lnSpc>
              <a:spcBef>
                <a:spcPts val="1600"/>
              </a:spcBef>
              <a:spcAft>
                <a:spcPts val="0"/>
              </a:spcAft>
              <a:buSzPts val="1100"/>
              <a:buChar char="■"/>
              <a:defRPr/>
            </a:lvl3pPr>
            <a:lvl4pPr indent="-298450" lvl="3" marL="1828800" rtl="0" algn="l">
              <a:lnSpc>
                <a:spcPct val="115000"/>
              </a:lnSpc>
              <a:spcBef>
                <a:spcPts val="1600"/>
              </a:spcBef>
              <a:spcAft>
                <a:spcPts val="0"/>
              </a:spcAft>
              <a:buSzPts val="1100"/>
              <a:buChar char="●"/>
              <a:defRPr/>
            </a:lvl4pPr>
            <a:lvl5pPr indent="-298450" lvl="4" marL="2286000" rtl="0" algn="l">
              <a:lnSpc>
                <a:spcPct val="115000"/>
              </a:lnSpc>
              <a:spcBef>
                <a:spcPts val="1600"/>
              </a:spcBef>
              <a:spcAft>
                <a:spcPts val="0"/>
              </a:spcAft>
              <a:buSzPts val="1100"/>
              <a:buChar char="○"/>
              <a:defRPr/>
            </a:lvl5pPr>
            <a:lvl6pPr indent="-298450" lvl="5" marL="2743200" rtl="0" algn="l">
              <a:lnSpc>
                <a:spcPct val="115000"/>
              </a:lnSpc>
              <a:spcBef>
                <a:spcPts val="1600"/>
              </a:spcBef>
              <a:spcAft>
                <a:spcPts val="0"/>
              </a:spcAft>
              <a:buSzPts val="1100"/>
              <a:buChar char="■"/>
              <a:defRPr/>
            </a:lvl6pPr>
            <a:lvl7pPr indent="-298450" lvl="6" marL="3200400" rtl="0" algn="l">
              <a:lnSpc>
                <a:spcPct val="115000"/>
              </a:lnSpc>
              <a:spcBef>
                <a:spcPts val="1600"/>
              </a:spcBef>
              <a:spcAft>
                <a:spcPts val="0"/>
              </a:spcAft>
              <a:buSzPts val="1100"/>
              <a:buChar char="●"/>
              <a:defRPr/>
            </a:lvl7pPr>
            <a:lvl8pPr indent="-298450" lvl="7" marL="3657600" rtl="0" algn="l">
              <a:lnSpc>
                <a:spcPct val="115000"/>
              </a:lnSpc>
              <a:spcBef>
                <a:spcPts val="1600"/>
              </a:spcBef>
              <a:spcAft>
                <a:spcPts val="0"/>
              </a:spcAft>
              <a:buSzPts val="1100"/>
              <a:buChar char="○"/>
              <a:defRPr/>
            </a:lvl8pPr>
            <a:lvl9pPr indent="-298450" lvl="8" marL="4114800" rtl="0" algn="l">
              <a:lnSpc>
                <a:spcPct val="115000"/>
              </a:lnSpc>
              <a:spcBef>
                <a:spcPts val="1600"/>
              </a:spcBef>
              <a:spcAft>
                <a:spcPts val="1600"/>
              </a:spcAft>
              <a:buSzPts val="1100"/>
              <a:buChar char="■"/>
              <a:defRPr/>
            </a:lvl9pPr>
          </a:lstStyle>
          <a:p/>
        </p:txBody>
      </p:sp>
      <p:sp>
        <p:nvSpPr>
          <p:cNvPr id="368" name="Google Shape;368;p1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9" name="Shape 369"/>
        <p:cNvGrpSpPr/>
        <p:nvPr/>
      </p:nvGrpSpPr>
      <p:grpSpPr>
        <a:xfrm>
          <a:off x="0" y="0"/>
          <a:ext cx="0" cy="0"/>
          <a:chOff x="0" y="0"/>
          <a:chExt cx="0" cy="0"/>
        </a:xfrm>
      </p:grpSpPr>
      <p:grpSp>
        <p:nvGrpSpPr>
          <p:cNvPr id="370" name="Google Shape;370;p19"/>
          <p:cNvGrpSpPr/>
          <p:nvPr/>
        </p:nvGrpSpPr>
        <p:grpSpPr>
          <a:xfrm>
            <a:off x="625966" y="299376"/>
            <a:ext cx="999312" cy="999312"/>
            <a:chOff x="348199" y="179450"/>
            <a:chExt cx="1116300" cy="1116300"/>
          </a:xfrm>
        </p:grpSpPr>
        <p:sp>
          <p:nvSpPr>
            <p:cNvPr id="371" name="Google Shape;371;p19"/>
            <p:cNvSpPr/>
            <p:nvPr/>
          </p:nvSpPr>
          <p:spPr>
            <a:xfrm rot="-5400000">
              <a:off x="574557" y="405788"/>
              <a:ext cx="663600" cy="6636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9"/>
            <p:cNvSpPr/>
            <p:nvPr/>
          </p:nvSpPr>
          <p:spPr>
            <a:xfrm rot="-5400000">
              <a:off x="348199" y="179450"/>
              <a:ext cx="1116300" cy="11163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3" name="Google Shape;373;p19"/>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4" name="Google Shape;374;p19"/>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75" name="Shape 375"/>
        <p:cNvGrpSpPr/>
        <p:nvPr/>
      </p:nvGrpSpPr>
      <p:grpSpPr>
        <a:xfrm>
          <a:off x="0" y="0"/>
          <a:ext cx="0" cy="0"/>
          <a:chOff x="0" y="0"/>
          <a:chExt cx="0" cy="0"/>
        </a:xfrm>
      </p:grpSpPr>
      <p:grpSp>
        <p:nvGrpSpPr>
          <p:cNvPr id="376" name="Google Shape;376;p20"/>
          <p:cNvGrpSpPr/>
          <p:nvPr/>
        </p:nvGrpSpPr>
        <p:grpSpPr>
          <a:xfrm>
            <a:off x="625966" y="299376"/>
            <a:ext cx="999312" cy="999312"/>
            <a:chOff x="348199" y="179450"/>
            <a:chExt cx="1116300" cy="1116300"/>
          </a:xfrm>
        </p:grpSpPr>
        <p:sp>
          <p:nvSpPr>
            <p:cNvPr id="377" name="Google Shape;377;p20"/>
            <p:cNvSpPr/>
            <p:nvPr/>
          </p:nvSpPr>
          <p:spPr>
            <a:xfrm rot="-5400000">
              <a:off x="574557" y="405788"/>
              <a:ext cx="663600" cy="6636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20"/>
            <p:cNvSpPr/>
            <p:nvPr/>
          </p:nvSpPr>
          <p:spPr>
            <a:xfrm rot="-5400000">
              <a:off x="348199" y="179450"/>
              <a:ext cx="1116300" cy="11163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9" name="Google Shape;379;p20"/>
          <p:cNvSpPr txBox="1"/>
          <p:nvPr>
            <p:ph type="title"/>
          </p:nvPr>
        </p:nvSpPr>
        <p:spPr>
          <a:xfrm>
            <a:off x="1303800" y="598575"/>
            <a:ext cx="3312000" cy="1590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80" name="Google Shape;380;p20"/>
          <p:cNvSpPr txBox="1"/>
          <p:nvPr>
            <p:ph idx="1" type="body"/>
          </p:nvPr>
        </p:nvSpPr>
        <p:spPr>
          <a:xfrm>
            <a:off x="1303800" y="2309675"/>
            <a:ext cx="3312000" cy="22218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600"/>
              </a:spcBef>
              <a:spcAft>
                <a:spcPts val="0"/>
              </a:spcAft>
              <a:buSzPts val="1100"/>
              <a:buChar char="○"/>
              <a:defRPr/>
            </a:lvl2pPr>
            <a:lvl3pPr indent="-298450" lvl="2" marL="1371600" rtl="0" algn="l">
              <a:lnSpc>
                <a:spcPct val="115000"/>
              </a:lnSpc>
              <a:spcBef>
                <a:spcPts val="1600"/>
              </a:spcBef>
              <a:spcAft>
                <a:spcPts val="0"/>
              </a:spcAft>
              <a:buSzPts val="1100"/>
              <a:buChar char="■"/>
              <a:defRPr/>
            </a:lvl3pPr>
            <a:lvl4pPr indent="-298450" lvl="3" marL="1828800" rtl="0" algn="l">
              <a:lnSpc>
                <a:spcPct val="115000"/>
              </a:lnSpc>
              <a:spcBef>
                <a:spcPts val="1600"/>
              </a:spcBef>
              <a:spcAft>
                <a:spcPts val="0"/>
              </a:spcAft>
              <a:buSzPts val="1100"/>
              <a:buChar char="●"/>
              <a:defRPr/>
            </a:lvl4pPr>
            <a:lvl5pPr indent="-298450" lvl="4" marL="2286000" rtl="0" algn="l">
              <a:lnSpc>
                <a:spcPct val="115000"/>
              </a:lnSpc>
              <a:spcBef>
                <a:spcPts val="1600"/>
              </a:spcBef>
              <a:spcAft>
                <a:spcPts val="0"/>
              </a:spcAft>
              <a:buSzPts val="1100"/>
              <a:buChar char="○"/>
              <a:defRPr/>
            </a:lvl5pPr>
            <a:lvl6pPr indent="-298450" lvl="5" marL="2743200" rtl="0" algn="l">
              <a:lnSpc>
                <a:spcPct val="115000"/>
              </a:lnSpc>
              <a:spcBef>
                <a:spcPts val="1600"/>
              </a:spcBef>
              <a:spcAft>
                <a:spcPts val="0"/>
              </a:spcAft>
              <a:buSzPts val="1100"/>
              <a:buChar char="■"/>
              <a:defRPr/>
            </a:lvl6pPr>
            <a:lvl7pPr indent="-298450" lvl="6" marL="3200400" rtl="0" algn="l">
              <a:lnSpc>
                <a:spcPct val="115000"/>
              </a:lnSpc>
              <a:spcBef>
                <a:spcPts val="1600"/>
              </a:spcBef>
              <a:spcAft>
                <a:spcPts val="0"/>
              </a:spcAft>
              <a:buSzPts val="1100"/>
              <a:buChar char="●"/>
              <a:defRPr/>
            </a:lvl7pPr>
            <a:lvl8pPr indent="-298450" lvl="7" marL="3657600" rtl="0" algn="l">
              <a:lnSpc>
                <a:spcPct val="115000"/>
              </a:lnSpc>
              <a:spcBef>
                <a:spcPts val="1600"/>
              </a:spcBef>
              <a:spcAft>
                <a:spcPts val="0"/>
              </a:spcAft>
              <a:buSzPts val="1100"/>
              <a:buChar char="○"/>
              <a:defRPr/>
            </a:lvl8pPr>
            <a:lvl9pPr indent="-298450" lvl="8" marL="4114800" rtl="0" algn="l">
              <a:lnSpc>
                <a:spcPct val="115000"/>
              </a:lnSpc>
              <a:spcBef>
                <a:spcPts val="1600"/>
              </a:spcBef>
              <a:spcAft>
                <a:spcPts val="1600"/>
              </a:spcAft>
              <a:buSzPts val="1100"/>
              <a:buChar char="■"/>
              <a:defRPr/>
            </a:lvl9pPr>
          </a:lstStyle>
          <a:p/>
        </p:txBody>
      </p:sp>
      <p:sp>
        <p:nvSpPr>
          <p:cNvPr id="381" name="Google Shape;381;p2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82" name="Shape 382"/>
        <p:cNvGrpSpPr/>
        <p:nvPr/>
      </p:nvGrpSpPr>
      <p:grpSpPr>
        <a:xfrm>
          <a:off x="0" y="0"/>
          <a:ext cx="0" cy="0"/>
          <a:chOff x="0" y="0"/>
          <a:chExt cx="0" cy="0"/>
        </a:xfrm>
      </p:grpSpPr>
      <p:grpSp>
        <p:nvGrpSpPr>
          <p:cNvPr id="383" name="Google Shape;383;p21"/>
          <p:cNvGrpSpPr/>
          <p:nvPr/>
        </p:nvGrpSpPr>
        <p:grpSpPr>
          <a:xfrm>
            <a:off x="6866714" y="1359"/>
            <a:ext cx="2267521" cy="2601638"/>
            <a:chOff x="6790514" y="1359"/>
            <a:chExt cx="2267521" cy="2601638"/>
          </a:xfrm>
        </p:grpSpPr>
        <p:grpSp>
          <p:nvGrpSpPr>
            <p:cNvPr id="384" name="Google Shape;384;p21"/>
            <p:cNvGrpSpPr/>
            <p:nvPr/>
          </p:nvGrpSpPr>
          <p:grpSpPr>
            <a:xfrm>
              <a:off x="7067535" y="1359"/>
              <a:ext cx="1990500" cy="1990200"/>
              <a:chOff x="7067535" y="1359"/>
              <a:chExt cx="1990500" cy="1990200"/>
            </a:xfrm>
          </p:grpSpPr>
          <p:sp>
            <p:nvSpPr>
              <p:cNvPr id="385" name="Google Shape;385;p21"/>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21"/>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1"/>
              <p:cNvSpPr/>
              <p:nvPr/>
            </p:nvSpPr>
            <p:spPr>
              <a:xfrm rot="-8649154">
                <a:off x="7349962" y="283757"/>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8" name="Google Shape;388;p21"/>
            <p:cNvGrpSpPr/>
            <p:nvPr/>
          </p:nvGrpSpPr>
          <p:grpSpPr>
            <a:xfrm>
              <a:off x="8207126" y="1807997"/>
              <a:ext cx="795000" cy="795000"/>
              <a:chOff x="8207126" y="1807997"/>
              <a:chExt cx="795000" cy="795000"/>
            </a:xfrm>
          </p:grpSpPr>
          <p:sp>
            <p:nvSpPr>
              <p:cNvPr id="389" name="Google Shape;389;p21"/>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1"/>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1"/>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2" name="Google Shape;392;p21"/>
            <p:cNvGrpSpPr/>
            <p:nvPr/>
          </p:nvGrpSpPr>
          <p:grpSpPr>
            <a:xfrm>
              <a:off x="6790514" y="118857"/>
              <a:ext cx="548700" cy="548700"/>
              <a:chOff x="6790514" y="118857"/>
              <a:chExt cx="548700" cy="548700"/>
            </a:xfrm>
          </p:grpSpPr>
          <p:sp>
            <p:nvSpPr>
              <p:cNvPr id="393" name="Google Shape;393;p21"/>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1"/>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95" name="Google Shape;395;p21"/>
          <p:cNvSpPr txBox="1"/>
          <p:nvPr>
            <p:ph type="title"/>
          </p:nvPr>
        </p:nvSpPr>
        <p:spPr>
          <a:xfrm>
            <a:off x="824000" y="763600"/>
            <a:ext cx="5857800" cy="35733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3600"/>
              <a:buNone/>
              <a:defRPr sz="3600">
                <a:solidFill>
                  <a:schemeClr val="lt1"/>
                </a:solidFill>
              </a:defRPr>
            </a:lvl1pPr>
            <a:lvl2pPr lvl="1" rtl="0" algn="l">
              <a:lnSpc>
                <a:spcPct val="100000"/>
              </a:lnSpc>
              <a:spcBef>
                <a:spcPts val="0"/>
              </a:spcBef>
              <a:spcAft>
                <a:spcPts val="0"/>
              </a:spcAft>
              <a:buClr>
                <a:schemeClr val="lt1"/>
              </a:buClr>
              <a:buSzPts val="3600"/>
              <a:buNone/>
              <a:defRPr sz="3600">
                <a:solidFill>
                  <a:schemeClr val="lt1"/>
                </a:solidFill>
              </a:defRPr>
            </a:lvl2pPr>
            <a:lvl3pPr lvl="2" rtl="0" algn="l">
              <a:lnSpc>
                <a:spcPct val="100000"/>
              </a:lnSpc>
              <a:spcBef>
                <a:spcPts val="0"/>
              </a:spcBef>
              <a:spcAft>
                <a:spcPts val="0"/>
              </a:spcAft>
              <a:buClr>
                <a:schemeClr val="lt1"/>
              </a:buClr>
              <a:buSzPts val="3600"/>
              <a:buNone/>
              <a:defRPr sz="3600">
                <a:solidFill>
                  <a:schemeClr val="lt1"/>
                </a:solidFill>
              </a:defRPr>
            </a:lvl3pPr>
            <a:lvl4pPr lvl="3" rtl="0" algn="l">
              <a:lnSpc>
                <a:spcPct val="100000"/>
              </a:lnSpc>
              <a:spcBef>
                <a:spcPts val="0"/>
              </a:spcBef>
              <a:spcAft>
                <a:spcPts val="0"/>
              </a:spcAft>
              <a:buClr>
                <a:schemeClr val="lt1"/>
              </a:buClr>
              <a:buSzPts val="3600"/>
              <a:buNone/>
              <a:defRPr sz="3600">
                <a:solidFill>
                  <a:schemeClr val="lt1"/>
                </a:solidFill>
              </a:defRPr>
            </a:lvl4pPr>
            <a:lvl5pPr lvl="4" rtl="0" algn="l">
              <a:lnSpc>
                <a:spcPct val="100000"/>
              </a:lnSpc>
              <a:spcBef>
                <a:spcPts val="0"/>
              </a:spcBef>
              <a:spcAft>
                <a:spcPts val="0"/>
              </a:spcAft>
              <a:buClr>
                <a:schemeClr val="lt1"/>
              </a:buClr>
              <a:buSzPts val="3600"/>
              <a:buNone/>
              <a:defRPr sz="3600">
                <a:solidFill>
                  <a:schemeClr val="lt1"/>
                </a:solidFill>
              </a:defRPr>
            </a:lvl5pPr>
            <a:lvl6pPr lvl="5" rtl="0" algn="l">
              <a:lnSpc>
                <a:spcPct val="100000"/>
              </a:lnSpc>
              <a:spcBef>
                <a:spcPts val="0"/>
              </a:spcBef>
              <a:spcAft>
                <a:spcPts val="0"/>
              </a:spcAft>
              <a:buClr>
                <a:schemeClr val="lt1"/>
              </a:buClr>
              <a:buSzPts val="3600"/>
              <a:buNone/>
              <a:defRPr sz="3600">
                <a:solidFill>
                  <a:schemeClr val="lt1"/>
                </a:solidFill>
              </a:defRPr>
            </a:lvl6pPr>
            <a:lvl7pPr lvl="6" rtl="0" algn="l">
              <a:lnSpc>
                <a:spcPct val="100000"/>
              </a:lnSpc>
              <a:spcBef>
                <a:spcPts val="0"/>
              </a:spcBef>
              <a:spcAft>
                <a:spcPts val="0"/>
              </a:spcAft>
              <a:buClr>
                <a:schemeClr val="lt1"/>
              </a:buClr>
              <a:buSzPts val="3600"/>
              <a:buNone/>
              <a:defRPr sz="3600">
                <a:solidFill>
                  <a:schemeClr val="lt1"/>
                </a:solidFill>
              </a:defRPr>
            </a:lvl7pPr>
            <a:lvl8pPr lvl="7" rtl="0" algn="l">
              <a:lnSpc>
                <a:spcPct val="100000"/>
              </a:lnSpc>
              <a:spcBef>
                <a:spcPts val="0"/>
              </a:spcBef>
              <a:spcAft>
                <a:spcPts val="0"/>
              </a:spcAft>
              <a:buClr>
                <a:schemeClr val="lt1"/>
              </a:buClr>
              <a:buSzPts val="3600"/>
              <a:buNone/>
              <a:defRPr sz="3600">
                <a:solidFill>
                  <a:schemeClr val="lt1"/>
                </a:solidFill>
              </a:defRPr>
            </a:lvl8pPr>
            <a:lvl9pPr lvl="8" rtl="0" algn="l">
              <a:lnSpc>
                <a:spcPct val="100000"/>
              </a:lnSpc>
              <a:spcBef>
                <a:spcPts val="0"/>
              </a:spcBef>
              <a:spcAft>
                <a:spcPts val="0"/>
              </a:spcAft>
              <a:buClr>
                <a:schemeClr val="lt1"/>
              </a:buClr>
              <a:buSzPts val="3600"/>
              <a:buNone/>
              <a:defRPr sz="3600">
                <a:solidFill>
                  <a:schemeClr val="lt1"/>
                </a:solidFill>
              </a:defRPr>
            </a:lvl9pPr>
          </a:lstStyle>
          <a:p/>
        </p:txBody>
      </p:sp>
      <p:sp>
        <p:nvSpPr>
          <p:cNvPr id="396" name="Google Shape;396;p2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9" name="Shape 49"/>
        <p:cNvGrpSpPr/>
        <p:nvPr/>
      </p:nvGrpSpPr>
      <p:grpSpPr>
        <a:xfrm>
          <a:off x="0" y="0"/>
          <a:ext cx="0" cy="0"/>
          <a:chOff x="0" y="0"/>
          <a:chExt cx="0" cy="0"/>
        </a:xfrm>
      </p:grpSpPr>
      <p:sp>
        <p:nvSpPr>
          <p:cNvPr id="50" name="Google Shape;50;p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7" name="Shape 397"/>
        <p:cNvGrpSpPr/>
        <p:nvPr/>
      </p:nvGrpSpPr>
      <p:grpSpPr>
        <a:xfrm>
          <a:off x="0" y="0"/>
          <a:ext cx="0" cy="0"/>
          <a:chOff x="0" y="0"/>
          <a:chExt cx="0" cy="0"/>
        </a:xfrm>
      </p:grpSpPr>
      <p:grpSp>
        <p:nvGrpSpPr>
          <p:cNvPr id="398" name="Google Shape;398;p22"/>
          <p:cNvGrpSpPr/>
          <p:nvPr/>
        </p:nvGrpSpPr>
        <p:grpSpPr>
          <a:xfrm>
            <a:off x="625966" y="299376"/>
            <a:ext cx="999312" cy="999312"/>
            <a:chOff x="348199" y="179450"/>
            <a:chExt cx="1116300" cy="1116300"/>
          </a:xfrm>
        </p:grpSpPr>
        <p:sp>
          <p:nvSpPr>
            <p:cNvPr id="399" name="Google Shape;399;p22"/>
            <p:cNvSpPr/>
            <p:nvPr/>
          </p:nvSpPr>
          <p:spPr>
            <a:xfrm rot="-5400000">
              <a:off x="574557" y="405788"/>
              <a:ext cx="663600" cy="6636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2"/>
            <p:cNvSpPr/>
            <p:nvPr/>
          </p:nvSpPr>
          <p:spPr>
            <a:xfrm rot="-5400000">
              <a:off x="348199" y="179450"/>
              <a:ext cx="1116300" cy="11163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1" name="Google Shape;401;p22"/>
          <p:cNvSpPr txBox="1"/>
          <p:nvPr>
            <p:ph type="title"/>
          </p:nvPr>
        </p:nvSpPr>
        <p:spPr>
          <a:xfrm>
            <a:off x="1303800" y="598575"/>
            <a:ext cx="3430500" cy="199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2" name="Google Shape;402;p22"/>
          <p:cNvSpPr txBox="1"/>
          <p:nvPr>
            <p:ph idx="1" type="subTitle"/>
          </p:nvPr>
        </p:nvSpPr>
        <p:spPr>
          <a:xfrm>
            <a:off x="1303800" y="2743203"/>
            <a:ext cx="3430500" cy="726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rtl="0" algn="l">
              <a:lnSpc>
                <a:spcPct val="100000"/>
              </a:lnSpc>
              <a:spcBef>
                <a:spcPts val="0"/>
              </a:spcBef>
              <a:spcAft>
                <a:spcPts val="0"/>
              </a:spcAft>
              <a:buSzPts val="1600"/>
              <a:buNone/>
              <a:defRPr sz="1600"/>
            </a:lvl1pPr>
            <a:lvl2pPr lvl="1" rtl="0" algn="l">
              <a:lnSpc>
                <a:spcPct val="100000"/>
              </a:lnSpc>
              <a:spcBef>
                <a:spcPts val="0"/>
              </a:spcBef>
              <a:spcAft>
                <a:spcPts val="0"/>
              </a:spcAft>
              <a:buSzPts val="1600"/>
              <a:buNone/>
              <a:defRPr sz="1600"/>
            </a:lvl2pPr>
            <a:lvl3pPr lvl="2" rtl="0" algn="l">
              <a:lnSpc>
                <a:spcPct val="100000"/>
              </a:lnSpc>
              <a:spcBef>
                <a:spcPts val="0"/>
              </a:spcBef>
              <a:spcAft>
                <a:spcPts val="0"/>
              </a:spcAft>
              <a:buSzPts val="1600"/>
              <a:buNone/>
              <a:defRPr sz="1600"/>
            </a:lvl3pPr>
            <a:lvl4pPr lvl="3" rtl="0" algn="l">
              <a:lnSpc>
                <a:spcPct val="100000"/>
              </a:lnSpc>
              <a:spcBef>
                <a:spcPts val="0"/>
              </a:spcBef>
              <a:spcAft>
                <a:spcPts val="0"/>
              </a:spcAft>
              <a:buSzPts val="1600"/>
              <a:buNone/>
              <a:defRPr sz="1600"/>
            </a:lvl4pPr>
            <a:lvl5pPr lvl="4" rtl="0" algn="l">
              <a:lnSpc>
                <a:spcPct val="100000"/>
              </a:lnSpc>
              <a:spcBef>
                <a:spcPts val="0"/>
              </a:spcBef>
              <a:spcAft>
                <a:spcPts val="0"/>
              </a:spcAft>
              <a:buSzPts val="1600"/>
              <a:buNone/>
              <a:defRPr sz="1600"/>
            </a:lvl5pPr>
            <a:lvl6pPr lvl="5" rtl="0" algn="l">
              <a:lnSpc>
                <a:spcPct val="100000"/>
              </a:lnSpc>
              <a:spcBef>
                <a:spcPts val="0"/>
              </a:spcBef>
              <a:spcAft>
                <a:spcPts val="0"/>
              </a:spcAft>
              <a:buSzPts val="1600"/>
              <a:buNone/>
              <a:defRPr sz="1600"/>
            </a:lvl6pPr>
            <a:lvl7pPr lvl="6" rtl="0" algn="l">
              <a:lnSpc>
                <a:spcPct val="100000"/>
              </a:lnSpc>
              <a:spcBef>
                <a:spcPts val="0"/>
              </a:spcBef>
              <a:spcAft>
                <a:spcPts val="0"/>
              </a:spcAft>
              <a:buSzPts val="1600"/>
              <a:buNone/>
              <a:defRPr sz="1600"/>
            </a:lvl7pPr>
            <a:lvl8pPr lvl="7" rtl="0" algn="l">
              <a:lnSpc>
                <a:spcPct val="100000"/>
              </a:lnSpc>
              <a:spcBef>
                <a:spcPts val="0"/>
              </a:spcBef>
              <a:spcAft>
                <a:spcPts val="0"/>
              </a:spcAft>
              <a:buSzPts val="1600"/>
              <a:buNone/>
              <a:defRPr sz="1600"/>
            </a:lvl8pPr>
            <a:lvl9pPr lvl="8" rtl="0" algn="l">
              <a:lnSpc>
                <a:spcPct val="100000"/>
              </a:lnSpc>
              <a:spcBef>
                <a:spcPts val="0"/>
              </a:spcBef>
              <a:spcAft>
                <a:spcPts val="0"/>
              </a:spcAft>
              <a:buSzPts val="1600"/>
              <a:buNone/>
              <a:defRPr sz="1600"/>
            </a:lvl9pPr>
          </a:lstStyle>
          <a:p/>
        </p:txBody>
      </p:sp>
      <p:sp>
        <p:nvSpPr>
          <p:cNvPr id="403" name="Google Shape;403;p22"/>
          <p:cNvSpPr txBox="1"/>
          <p:nvPr>
            <p:ph idx="2" type="body"/>
          </p:nvPr>
        </p:nvSpPr>
        <p:spPr>
          <a:xfrm>
            <a:off x="4903700" y="661000"/>
            <a:ext cx="3430500" cy="3870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600"/>
              </a:spcBef>
              <a:spcAft>
                <a:spcPts val="0"/>
              </a:spcAft>
              <a:buSzPts val="1100"/>
              <a:buChar char="○"/>
              <a:defRPr/>
            </a:lvl2pPr>
            <a:lvl3pPr indent="-298450" lvl="2" marL="1371600" rtl="0" algn="l">
              <a:lnSpc>
                <a:spcPct val="115000"/>
              </a:lnSpc>
              <a:spcBef>
                <a:spcPts val="1600"/>
              </a:spcBef>
              <a:spcAft>
                <a:spcPts val="0"/>
              </a:spcAft>
              <a:buSzPts val="1100"/>
              <a:buChar char="■"/>
              <a:defRPr/>
            </a:lvl3pPr>
            <a:lvl4pPr indent="-298450" lvl="3" marL="1828800" rtl="0" algn="l">
              <a:lnSpc>
                <a:spcPct val="115000"/>
              </a:lnSpc>
              <a:spcBef>
                <a:spcPts val="1600"/>
              </a:spcBef>
              <a:spcAft>
                <a:spcPts val="0"/>
              </a:spcAft>
              <a:buSzPts val="1100"/>
              <a:buChar char="●"/>
              <a:defRPr/>
            </a:lvl4pPr>
            <a:lvl5pPr indent="-298450" lvl="4" marL="2286000" rtl="0" algn="l">
              <a:lnSpc>
                <a:spcPct val="115000"/>
              </a:lnSpc>
              <a:spcBef>
                <a:spcPts val="1600"/>
              </a:spcBef>
              <a:spcAft>
                <a:spcPts val="0"/>
              </a:spcAft>
              <a:buSzPts val="1100"/>
              <a:buChar char="○"/>
              <a:defRPr/>
            </a:lvl5pPr>
            <a:lvl6pPr indent="-298450" lvl="5" marL="2743200" rtl="0" algn="l">
              <a:lnSpc>
                <a:spcPct val="115000"/>
              </a:lnSpc>
              <a:spcBef>
                <a:spcPts val="1600"/>
              </a:spcBef>
              <a:spcAft>
                <a:spcPts val="0"/>
              </a:spcAft>
              <a:buSzPts val="1100"/>
              <a:buChar char="■"/>
              <a:defRPr/>
            </a:lvl6pPr>
            <a:lvl7pPr indent="-298450" lvl="6" marL="3200400" rtl="0" algn="l">
              <a:lnSpc>
                <a:spcPct val="115000"/>
              </a:lnSpc>
              <a:spcBef>
                <a:spcPts val="1600"/>
              </a:spcBef>
              <a:spcAft>
                <a:spcPts val="0"/>
              </a:spcAft>
              <a:buSzPts val="1100"/>
              <a:buChar char="●"/>
              <a:defRPr/>
            </a:lvl7pPr>
            <a:lvl8pPr indent="-298450" lvl="7" marL="3657600" rtl="0" algn="l">
              <a:lnSpc>
                <a:spcPct val="115000"/>
              </a:lnSpc>
              <a:spcBef>
                <a:spcPts val="1600"/>
              </a:spcBef>
              <a:spcAft>
                <a:spcPts val="0"/>
              </a:spcAft>
              <a:buSzPts val="1100"/>
              <a:buChar char="○"/>
              <a:defRPr/>
            </a:lvl8pPr>
            <a:lvl9pPr indent="-298450" lvl="8" marL="4114800" rtl="0" algn="l">
              <a:lnSpc>
                <a:spcPct val="115000"/>
              </a:lnSpc>
              <a:spcBef>
                <a:spcPts val="1600"/>
              </a:spcBef>
              <a:spcAft>
                <a:spcPts val="1600"/>
              </a:spcAft>
              <a:buSzPts val="1100"/>
              <a:buChar char="■"/>
              <a:defRPr/>
            </a:lvl9pPr>
          </a:lstStyle>
          <a:p/>
        </p:txBody>
      </p:sp>
      <p:sp>
        <p:nvSpPr>
          <p:cNvPr id="404" name="Google Shape;404;p22"/>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05" name="Shape 405"/>
        <p:cNvGrpSpPr/>
        <p:nvPr/>
      </p:nvGrpSpPr>
      <p:grpSpPr>
        <a:xfrm>
          <a:off x="0" y="0"/>
          <a:ext cx="0" cy="0"/>
          <a:chOff x="0" y="0"/>
          <a:chExt cx="0" cy="0"/>
        </a:xfrm>
      </p:grpSpPr>
      <p:grpSp>
        <p:nvGrpSpPr>
          <p:cNvPr id="406" name="Google Shape;406;p23"/>
          <p:cNvGrpSpPr/>
          <p:nvPr/>
        </p:nvGrpSpPr>
        <p:grpSpPr>
          <a:xfrm>
            <a:off x="713373" y="3847119"/>
            <a:ext cx="825392" cy="825392"/>
            <a:chOff x="348199" y="179450"/>
            <a:chExt cx="1116300" cy="1116300"/>
          </a:xfrm>
        </p:grpSpPr>
        <p:sp>
          <p:nvSpPr>
            <p:cNvPr id="407" name="Google Shape;407;p23"/>
            <p:cNvSpPr/>
            <p:nvPr/>
          </p:nvSpPr>
          <p:spPr>
            <a:xfrm rot="-5400000">
              <a:off x="574557" y="405788"/>
              <a:ext cx="663600" cy="6636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3"/>
            <p:cNvSpPr/>
            <p:nvPr/>
          </p:nvSpPr>
          <p:spPr>
            <a:xfrm rot="-5400000">
              <a:off x="348199" y="179450"/>
              <a:ext cx="1116300" cy="1116300"/>
            </a:xfrm>
            <a:prstGeom prst="pie">
              <a:avLst>
                <a:gd fmla="val 10792838" name="adj1"/>
                <a:gd fmla="val 16200000" name="adj2"/>
              </a:avLst>
            </a:prstGeom>
            <a:solidFill>
              <a:schemeClr val="dk2">
                <a:alpha val="1216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9" name="Google Shape;409;p23"/>
          <p:cNvSpPr txBox="1"/>
          <p:nvPr>
            <p:ph idx="1" type="body"/>
          </p:nvPr>
        </p:nvSpPr>
        <p:spPr>
          <a:xfrm>
            <a:off x="1303800" y="4138975"/>
            <a:ext cx="5843100" cy="534900"/>
          </a:xfrm>
          <a:prstGeom prst="rect">
            <a:avLst/>
          </a:prstGeom>
          <a:noFill/>
          <a:ln>
            <a:noFill/>
          </a:ln>
        </p:spPr>
        <p:txBody>
          <a:bodyPr anchorCtr="0" anchor="t" bIns="91425" lIns="91425" spcFirstLastPara="1" rIns="91425" wrap="square" tIns="91425">
            <a:noAutofit/>
          </a:bodyPr>
          <a:lstStyle>
            <a:lvl1pPr indent="-228600" lvl="0" marL="457200" rtl="0" algn="l">
              <a:lnSpc>
                <a:spcPct val="100000"/>
              </a:lnSpc>
              <a:spcBef>
                <a:spcPts val="0"/>
              </a:spcBef>
              <a:spcAft>
                <a:spcPts val="0"/>
              </a:spcAft>
              <a:buSzPts val="1300"/>
              <a:buNone/>
              <a:defRPr/>
            </a:lvl1pPr>
          </a:lstStyle>
          <a:p/>
        </p:txBody>
      </p:sp>
      <p:sp>
        <p:nvSpPr>
          <p:cNvPr id="410" name="Google Shape;410;p2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11" name="Shape 411"/>
        <p:cNvGrpSpPr/>
        <p:nvPr/>
      </p:nvGrpSpPr>
      <p:grpSpPr>
        <a:xfrm>
          <a:off x="0" y="0"/>
          <a:ext cx="0" cy="0"/>
          <a:chOff x="0" y="0"/>
          <a:chExt cx="0" cy="0"/>
        </a:xfrm>
      </p:grpSpPr>
      <p:grpSp>
        <p:nvGrpSpPr>
          <p:cNvPr id="412" name="Google Shape;412;p24"/>
          <p:cNvGrpSpPr/>
          <p:nvPr/>
        </p:nvGrpSpPr>
        <p:grpSpPr>
          <a:xfrm>
            <a:off x="49" y="4099200"/>
            <a:ext cx="9144040" cy="1044300"/>
            <a:chOff x="49" y="4099200"/>
            <a:chExt cx="9144040" cy="1044300"/>
          </a:xfrm>
        </p:grpSpPr>
        <p:grpSp>
          <p:nvGrpSpPr>
            <p:cNvPr id="413" name="Google Shape;413;p24"/>
            <p:cNvGrpSpPr/>
            <p:nvPr/>
          </p:nvGrpSpPr>
          <p:grpSpPr>
            <a:xfrm>
              <a:off x="49" y="4309200"/>
              <a:ext cx="231622" cy="834300"/>
              <a:chOff x="2688737" y="4301380"/>
              <a:chExt cx="231900" cy="834300"/>
            </a:xfrm>
          </p:grpSpPr>
          <p:sp>
            <p:nvSpPr>
              <p:cNvPr id="414" name="Google Shape;414;p24"/>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4"/>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24"/>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24"/>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8" name="Google Shape;418;p24"/>
            <p:cNvGrpSpPr/>
            <p:nvPr/>
          </p:nvGrpSpPr>
          <p:grpSpPr>
            <a:xfrm>
              <a:off x="371403" y="4099200"/>
              <a:ext cx="231622" cy="1044300"/>
              <a:chOff x="2688737" y="4091380"/>
              <a:chExt cx="231900" cy="1044300"/>
            </a:xfrm>
          </p:grpSpPr>
          <p:sp>
            <p:nvSpPr>
              <p:cNvPr id="419" name="Google Shape;419;p24"/>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4"/>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24"/>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24"/>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24"/>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4" name="Google Shape;424;p24"/>
            <p:cNvGrpSpPr/>
            <p:nvPr/>
          </p:nvGrpSpPr>
          <p:grpSpPr>
            <a:xfrm>
              <a:off x="742758" y="4309200"/>
              <a:ext cx="231622" cy="834300"/>
              <a:chOff x="2688737" y="4301380"/>
              <a:chExt cx="231900" cy="834300"/>
            </a:xfrm>
          </p:grpSpPr>
          <p:sp>
            <p:nvSpPr>
              <p:cNvPr id="425" name="Google Shape;425;p24"/>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24"/>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24"/>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24"/>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9" name="Google Shape;429;p24"/>
            <p:cNvGrpSpPr/>
            <p:nvPr/>
          </p:nvGrpSpPr>
          <p:grpSpPr>
            <a:xfrm>
              <a:off x="1114112" y="4518900"/>
              <a:ext cx="231622" cy="624600"/>
              <a:chOff x="2688737" y="4511080"/>
              <a:chExt cx="231900" cy="624600"/>
            </a:xfrm>
          </p:grpSpPr>
          <p:sp>
            <p:nvSpPr>
              <p:cNvPr id="430" name="Google Shape;430;p24"/>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24"/>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4"/>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3" name="Google Shape;433;p24"/>
            <p:cNvGrpSpPr/>
            <p:nvPr/>
          </p:nvGrpSpPr>
          <p:grpSpPr>
            <a:xfrm>
              <a:off x="1856753" y="4099200"/>
              <a:ext cx="231600" cy="1044300"/>
              <a:chOff x="1856753" y="4099200"/>
              <a:chExt cx="231600" cy="1044300"/>
            </a:xfrm>
          </p:grpSpPr>
          <p:sp>
            <p:nvSpPr>
              <p:cNvPr id="434" name="Google Shape;434;p24"/>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24"/>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24"/>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4"/>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24"/>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9" name="Google Shape;439;p24"/>
            <p:cNvGrpSpPr/>
            <p:nvPr/>
          </p:nvGrpSpPr>
          <p:grpSpPr>
            <a:xfrm>
              <a:off x="2228107" y="4309200"/>
              <a:ext cx="231600" cy="834300"/>
              <a:chOff x="2228107" y="4309200"/>
              <a:chExt cx="231600" cy="834300"/>
            </a:xfrm>
          </p:grpSpPr>
          <p:sp>
            <p:nvSpPr>
              <p:cNvPr id="440" name="Google Shape;440;p24"/>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4"/>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24"/>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4"/>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4" name="Google Shape;444;p24"/>
            <p:cNvGrpSpPr/>
            <p:nvPr/>
          </p:nvGrpSpPr>
          <p:grpSpPr>
            <a:xfrm>
              <a:off x="2599462" y="4518900"/>
              <a:ext cx="231600" cy="624600"/>
              <a:chOff x="2599462" y="4518900"/>
              <a:chExt cx="231600" cy="624600"/>
            </a:xfrm>
          </p:grpSpPr>
          <p:sp>
            <p:nvSpPr>
              <p:cNvPr id="445" name="Google Shape;445;p24"/>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24"/>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4"/>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8" name="Google Shape;448;p24"/>
            <p:cNvGrpSpPr/>
            <p:nvPr/>
          </p:nvGrpSpPr>
          <p:grpSpPr>
            <a:xfrm>
              <a:off x="3342171" y="4099200"/>
              <a:ext cx="231600" cy="1044300"/>
              <a:chOff x="3342171" y="4099200"/>
              <a:chExt cx="231600" cy="1044300"/>
            </a:xfrm>
          </p:grpSpPr>
          <p:sp>
            <p:nvSpPr>
              <p:cNvPr id="449" name="Google Shape;449;p24"/>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24"/>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24"/>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4"/>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4"/>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4" name="Google Shape;454;p24"/>
            <p:cNvGrpSpPr/>
            <p:nvPr/>
          </p:nvGrpSpPr>
          <p:grpSpPr>
            <a:xfrm>
              <a:off x="3713525" y="4309200"/>
              <a:ext cx="231600" cy="834300"/>
              <a:chOff x="3713525" y="4309200"/>
              <a:chExt cx="231600" cy="834300"/>
            </a:xfrm>
          </p:grpSpPr>
          <p:sp>
            <p:nvSpPr>
              <p:cNvPr id="455" name="Google Shape;455;p24"/>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24"/>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4"/>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24"/>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9" name="Google Shape;459;p24"/>
            <p:cNvGrpSpPr/>
            <p:nvPr/>
          </p:nvGrpSpPr>
          <p:grpSpPr>
            <a:xfrm>
              <a:off x="1485398" y="4309200"/>
              <a:ext cx="231600" cy="834300"/>
              <a:chOff x="1485398" y="4309200"/>
              <a:chExt cx="231600" cy="834300"/>
            </a:xfrm>
          </p:grpSpPr>
          <p:sp>
            <p:nvSpPr>
              <p:cNvPr id="460" name="Google Shape;460;p24"/>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24"/>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24"/>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4"/>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4" name="Google Shape;464;p24"/>
            <p:cNvGrpSpPr/>
            <p:nvPr/>
          </p:nvGrpSpPr>
          <p:grpSpPr>
            <a:xfrm>
              <a:off x="4084879" y="4518900"/>
              <a:ext cx="231600" cy="624600"/>
              <a:chOff x="4084879" y="4518900"/>
              <a:chExt cx="231600" cy="624600"/>
            </a:xfrm>
          </p:grpSpPr>
          <p:sp>
            <p:nvSpPr>
              <p:cNvPr id="465" name="Google Shape;465;p24"/>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24"/>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4"/>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8" name="Google Shape;468;p24"/>
            <p:cNvGrpSpPr/>
            <p:nvPr/>
          </p:nvGrpSpPr>
          <p:grpSpPr>
            <a:xfrm>
              <a:off x="2970816" y="4309200"/>
              <a:ext cx="231600" cy="834300"/>
              <a:chOff x="2970816" y="4309200"/>
              <a:chExt cx="231600" cy="834300"/>
            </a:xfrm>
          </p:grpSpPr>
          <p:sp>
            <p:nvSpPr>
              <p:cNvPr id="469" name="Google Shape;469;p24"/>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4"/>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24"/>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24"/>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3" name="Google Shape;473;p24"/>
            <p:cNvGrpSpPr/>
            <p:nvPr/>
          </p:nvGrpSpPr>
          <p:grpSpPr>
            <a:xfrm>
              <a:off x="4456234" y="4309200"/>
              <a:ext cx="231600" cy="834300"/>
              <a:chOff x="4456234" y="4309200"/>
              <a:chExt cx="231600" cy="834300"/>
            </a:xfrm>
          </p:grpSpPr>
          <p:sp>
            <p:nvSpPr>
              <p:cNvPr id="474" name="Google Shape;474;p24"/>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24"/>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24"/>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24"/>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8" name="Google Shape;478;p24"/>
            <p:cNvGrpSpPr/>
            <p:nvPr/>
          </p:nvGrpSpPr>
          <p:grpSpPr>
            <a:xfrm>
              <a:off x="4827588" y="4099200"/>
              <a:ext cx="231600" cy="1044300"/>
              <a:chOff x="4827588" y="4099200"/>
              <a:chExt cx="231600" cy="1044300"/>
            </a:xfrm>
          </p:grpSpPr>
          <p:sp>
            <p:nvSpPr>
              <p:cNvPr id="479" name="Google Shape;479;p24"/>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24"/>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24"/>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24"/>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24"/>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4" name="Google Shape;484;p24"/>
            <p:cNvGrpSpPr/>
            <p:nvPr/>
          </p:nvGrpSpPr>
          <p:grpSpPr>
            <a:xfrm>
              <a:off x="5198943" y="4309200"/>
              <a:ext cx="231600" cy="834300"/>
              <a:chOff x="5198943" y="4309200"/>
              <a:chExt cx="231600" cy="834300"/>
            </a:xfrm>
          </p:grpSpPr>
          <p:sp>
            <p:nvSpPr>
              <p:cNvPr id="485" name="Google Shape;485;p24"/>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4"/>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4"/>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24"/>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9" name="Google Shape;489;p24"/>
            <p:cNvGrpSpPr/>
            <p:nvPr/>
          </p:nvGrpSpPr>
          <p:grpSpPr>
            <a:xfrm>
              <a:off x="5570297" y="4518900"/>
              <a:ext cx="231600" cy="624600"/>
              <a:chOff x="5570297" y="4518900"/>
              <a:chExt cx="231600" cy="624600"/>
            </a:xfrm>
          </p:grpSpPr>
          <p:sp>
            <p:nvSpPr>
              <p:cNvPr id="490" name="Google Shape;490;p24"/>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4"/>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4"/>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3" name="Google Shape;493;p24"/>
            <p:cNvGrpSpPr/>
            <p:nvPr/>
          </p:nvGrpSpPr>
          <p:grpSpPr>
            <a:xfrm>
              <a:off x="5941652" y="4309200"/>
              <a:ext cx="231600" cy="834300"/>
              <a:chOff x="5941652" y="4309200"/>
              <a:chExt cx="231600" cy="834300"/>
            </a:xfrm>
          </p:grpSpPr>
          <p:sp>
            <p:nvSpPr>
              <p:cNvPr id="494" name="Google Shape;494;p24"/>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4"/>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4"/>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4"/>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8" name="Google Shape;498;p24"/>
            <p:cNvGrpSpPr/>
            <p:nvPr/>
          </p:nvGrpSpPr>
          <p:grpSpPr>
            <a:xfrm>
              <a:off x="6313006" y="4099200"/>
              <a:ext cx="231600" cy="1044300"/>
              <a:chOff x="6313006" y="4099200"/>
              <a:chExt cx="231600" cy="1044300"/>
            </a:xfrm>
          </p:grpSpPr>
          <p:sp>
            <p:nvSpPr>
              <p:cNvPr id="499" name="Google Shape;499;p24"/>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24"/>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24"/>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24"/>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24"/>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4" name="Google Shape;504;p24"/>
            <p:cNvGrpSpPr/>
            <p:nvPr/>
          </p:nvGrpSpPr>
          <p:grpSpPr>
            <a:xfrm>
              <a:off x="6684361" y="4309200"/>
              <a:ext cx="231600" cy="834300"/>
              <a:chOff x="6684361" y="4309200"/>
              <a:chExt cx="231600" cy="834300"/>
            </a:xfrm>
          </p:grpSpPr>
          <p:sp>
            <p:nvSpPr>
              <p:cNvPr id="505" name="Google Shape;505;p24"/>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24"/>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24"/>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24"/>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9" name="Google Shape;509;p24"/>
            <p:cNvGrpSpPr/>
            <p:nvPr/>
          </p:nvGrpSpPr>
          <p:grpSpPr>
            <a:xfrm>
              <a:off x="7055715" y="4518900"/>
              <a:ext cx="231600" cy="624600"/>
              <a:chOff x="7055715" y="4518900"/>
              <a:chExt cx="231600" cy="624600"/>
            </a:xfrm>
          </p:grpSpPr>
          <p:sp>
            <p:nvSpPr>
              <p:cNvPr id="510" name="Google Shape;510;p24"/>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4"/>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4"/>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3" name="Google Shape;513;p24"/>
            <p:cNvGrpSpPr/>
            <p:nvPr/>
          </p:nvGrpSpPr>
          <p:grpSpPr>
            <a:xfrm>
              <a:off x="7798424" y="4099200"/>
              <a:ext cx="231600" cy="1044300"/>
              <a:chOff x="7798424" y="4099200"/>
              <a:chExt cx="231600" cy="1044300"/>
            </a:xfrm>
          </p:grpSpPr>
          <p:sp>
            <p:nvSpPr>
              <p:cNvPr id="514" name="Google Shape;514;p24"/>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24"/>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24"/>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4"/>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24"/>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9" name="Google Shape;519;p24"/>
            <p:cNvGrpSpPr/>
            <p:nvPr/>
          </p:nvGrpSpPr>
          <p:grpSpPr>
            <a:xfrm>
              <a:off x="8169779" y="4309200"/>
              <a:ext cx="231600" cy="834300"/>
              <a:chOff x="8169779" y="4309200"/>
              <a:chExt cx="231600" cy="834300"/>
            </a:xfrm>
          </p:grpSpPr>
          <p:sp>
            <p:nvSpPr>
              <p:cNvPr id="520" name="Google Shape;520;p24"/>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24"/>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24"/>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24"/>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4" name="Google Shape;524;p24"/>
            <p:cNvGrpSpPr/>
            <p:nvPr/>
          </p:nvGrpSpPr>
          <p:grpSpPr>
            <a:xfrm>
              <a:off x="7427070" y="4309200"/>
              <a:ext cx="231600" cy="834300"/>
              <a:chOff x="7427070" y="4309200"/>
              <a:chExt cx="231600" cy="834300"/>
            </a:xfrm>
          </p:grpSpPr>
          <p:sp>
            <p:nvSpPr>
              <p:cNvPr id="525" name="Google Shape;525;p24"/>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24"/>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24"/>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24"/>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9" name="Google Shape;529;p24"/>
            <p:cNvGrpSpPr/>
            <p:nvPr/>
          </p:nvGrpSpPr>
          <p:grpSpPr>
            <a:xfrm>
              <a:off x="8541133" y="4518900"/>
              <a:ext cx="231600" cy="624600"/>
              <a:chOff x="8541133" y="4518900"/>
              <a:chExt cx="231600" cy="624600"/>
            </a:xfrm>
          </p:grpSpPr>
          <p:sp>
            <p:nvSpPr>
              <p:cNvPr id="530" name="Google Shape;530;p24"/>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24"/>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24"/>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3" name="Google Shape;533;p24"/>
            <p:cNvGrpSpPr/>
            <p:nvPr/>
          </p:nvGrpSpPr>
          <p:grpSpPr>
            <a:xfrm>
              <a:off x="8912488" y="4309200"/>
              <a:ext cx="231600" cy="834300"/>
              <a:chOff x="8912488" y="4309200"/>
              <a:chExt cx="231600" cy="834300"/>
            </a:xfrm>
          </p:grpSpPr>
          <p:sp>
            <p:nvSpPr>
              <p:cNvPr id="534" name="Google Shape;534;p24"/>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24"/>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24"/>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4"/>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38" name="Google Shape;538;p24"/>
          <p:cNvSpPr txBox="1"/>
          <p:nvPr>
            <p:ph hasCustomPrompt="1" type="title"/>
          </p:nvPr>
        </p:nvSpPr>
        <p:spPr>
          <a:xfrm>
            <a:off x="1388625" y="772725"/>
            <a:ext cx="6366900" cy="1863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8000"/>
              <a:buNone/>
              <a:defRPr sz="8000">
                <a:solidFill>
                  <a:schemeClr val="lt1"/>
                </a:solidFill>
              </a:defRPr>
            </a:lvl1pPr>
            <a:lvl2pPr lvl="1" rtl="0" algn="ctr">
              <a:lnSpc>
                <a:spcPct val="100000"/>
              </a:lnSpc>
              <a:spcBef>
                <a:spcPts val="0"/>
              </a:spcBef>
              <a:spcAft>
                <a:spcPts val="0"/>
              </a:spcAft>
              <a:buClr>
                <a:schemeClr val="lt1"/>
              </a:buClr>
              <a:buSzPts val="8000"/>
              <a:buNone/>
              <a:defRPr sz="8000">
                <a:solidFill>
                  <a:schemeClr val="lt1"/>
                </a:solidFill>
              </a:defRPr>
            </a:lvl2pPr>
            <a:lvl3pPr lvl="2" rtl="0" algn="ctr">
              <a:lnSpc>
                <a:spcPct val="100000"/>
              </a:lnSpc>
              <a:spcBef>
                <a:spcPts val="0"/>
              </a:spcBef>
              <a:spcAft>
                <a:spcPts val="0"/>
              </a:spcAft>
              <a:buClr>
                <a:schemeClr val="lt1"/>
              </a:buClr>
              <a:buSzPts val="8000"/>
              <a:buNone/>
              <a:defRPr sz="8000">
                <a:solidFill>
                  <a:schemeClr val="lt1"/>
                </a:solidFill>
              </a:defRPr>
            </a:lvl3pPr>
            <a:lvl4pPr lvl="3" rtl="0" algn="ctr">
              <a:lnSpc>
                <a:spcPct val="100000"/>
              </a:lnSpc>
              <a:spcBef>
                <a:spcPts val="0"/>
              </a:spcBef>
              <a:spcAft>
                <a:spcPts val="0"/>
              </a:spcAft>
              <a:buClr>
                <a:schemeClr val="lt1"/>
              </a:buClr>
              <a:buSzPts val="8000"/>
              <a:buNone/>
              <a:defRPr sz="8000">
                <a:solidFill>
                  <a:schemeClr val="lt1"/>
                </a:solidFill>
              </a:defRPr>
            </a:lvl4pPr>
            <a:lvl5pPr lvl="4" rtl="0" algn="ctr">
              <a:lnSpc>
                <a:spcPct val="100000"/>
              </a:lnSpc>
              <a:spcBef>
                <a:spcPts val="0"/>
              </a:spcBef>
              <a:spcAft>
                <a:spcPts val="0"/>
              </a:spcAft>
              <a:buClr>
                <a:schemeClr val="lt1"/>
              </a:buClr>
              <a:buSzPts val="8000"/>
              <a:buNone/>
              <a:defRPr sz="8000">
                <a:solidFill>
                  <a:schemeClr val="lt1"/>
                </a:solidFill>
              </a:defRPr>
            </a:lvl5pPr>
            <a:lvl6pPr lvl="5" rtl="0" algn="ctr">
              <a:lnSpc>
                <a:spcPct val="100000"/>
              </a:lnSpc>
              <a:spcBef>
                <a:spcPts val="0"/>
              </a:spcBef>
              <a:spcAft>
                <a:spcPts val="0"/>
              </a:spcAft>
              <a:buClr>
                <a:schemeClr val="lt1"/>
              </a:buClr>
              <a:buSzPts val="8000"/>
              <a:buNone/>
              <a:defRPr sz="8000">
                <a:solidFill>
                  <a:schemeClr val="lt1"/>
                </a:solidFill>
              </a:defRPr>
            </a:lvl6pPr>
            <a:lvl7pPr lvl="6" rtl="0" algn="ctr">
              <a:lnSpc>
                <a:spcPct val="100000"/>
              </a:lnSpc>
              <a:spcBef>
                <a:spcPts val="0"/>
              </a:spcBef>
              <a:spcAft>
                <a:spcPts val="0"/>
              </a:spcAft>
              <a:buClr>
                <a:schemeClr val="lt1"/>
              </a:buClr>
              <a:buSzPts val="8000"/>
              <a:buNone/>
              <a:defRPr sz="8000">
                <a:solidFill>
                  <a:schemeClr val="lt1"/>
                </a:solidFill>
              </a:defRPr>
            </a:lvl7pPr>
            <a:lvl8pPr lvl="7" rtl="0" algn="ctr">
              <a:lnSpc>
                <a:spcPct val="100000"/>
              </a:lnSpc>
              <a:spcBef>
                <a:spcPts val="0"/>
              </a:spcBef>
              <a:spcAft>
                <a:spcPts val="0"/>
              </a:spcAft>
              <a:buClr>
                <a:schemeClr val="lt1"/>
              </a:buClr>
              <a:buSzPts val="8000"/>
              <a:buNone/>
              <a:defRPr sz="8000">
                <a:solidFill>
                  <a:schemeClr val="lt1"/>
                </a:solidFill>
              </a:defRPr>
            </a:lvl8pPr>
            <a:lvl9pPr lvl="8" rtl="0" algn="ctr">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539" name="Google Shape;539;p24"/>
          <p:cNvSpPr txBox="1"/>
          <p:nvPr>
            <p:ph idx="1" type="body"/>
          </p:nvPr>
        </p:nvSpPr>
        <p:spPr>
          <a:xfrm>
            <a:off x="1388625" y="2712300"/>
            <a:ext cx="6366900" cy="1111200"/>
          </a:xfrm>
          <a:prstGeom prst="rect">
            <a:avLst/>
          </a:prstGeom>
          <a:noFill/>
          <a:ln>
            <a:noFill/>
          </a:ln>
        </p:spPr>
        <p:txBody>
          <a:bodyPr anchorCtr="0" anchor="t" bIns="91425" lIns="91425" spcFirstLastPara="1" rIns="91425" wrap="square" tIns="91425">
            <a:noAutofit/>
          </a:bodyPr>
          <a:lstStyle>
            <a:lvl1pPr indent="-311150" lvl="0" marL="457200" rtl="0" algn="ctr">
              <a:lnSpc>
                <a:spcPct val="115000"/>
              </a:lnSpc>
              <a:spcBef>
                <a:spcPts val="0"/>
              </a:spcBef>
              <a:spcAft>
                <a:spcPts val="0"/>
              </a:spcAft>
              <a:buClr>
                <a:schemeClr val="lt1"/>
              </a:buClr>
              <a:buSzPts val="1300"/>
              <a:buChar char="●"/>
              <a:defRPr>
                <a:solidFill>
                  <a:schemeClr val="lt1"/>
                </a:solidFill>
              </a:defRPr>
            </a:lvl1pPr>
            <a:lvl2pPr indent="-298450" lvl="1" marL="914400" rtl="0" algn="ctr">
              <a:lnSpc>
                <a:spcPct val="115000"/>
              </a:lnSpc>
              <a:spcBef>
                <a:spcPts val="1600"/>
              </a:spcBef>
              <a:spcAft>
                <a:spcPts val="0"/>
              </a:spcAft>
              <a:buClr>
                <a:schemeClr val="lt1"/>
              </a:buClr>
              <a:buSzPts val="1100"/>
              <a:buChar char="○"/>
              <a:defRPr>
                <a:solidFill>
                  <a:schemeClr val="lt1"/>
                </a:solidFill>
              </a:defRPr>
            </a:lvl2pPr>
            <a:lvl3pPr indent="-298450" lvl="2" marL="1371600" rtl="0" algn="ctr">
              <a:lnSpc>
                <a:spcPct val="115000"/>
              </a:lnSpc>
              <a:spcBef>
                <a:spcPts val="1600"/>
              </a:spcBef>
              <a:spcAft>
                <a:spcPts val="0"/>
              </a:spcAft>
              <a:buClr>
                <a:schemeClr val="lt1"/>
              </a:buClr>
              <a:buSzPts val="1100"/>
              <a:buChar char="■"/>
              <a:defRPr>
                <a:solidFill>
                  <a:schemeClr val="lt1"/>
                </a:solidFill>
              </a:defRPr>
            </a:lvl3pPr>
            <a:lvl4pPr indent="-298450" lvl="3" marL="1828800" rtl="0" algn="ctr">
              <a:lnSpc>
                <a:spcPct val="115000"/>
              </a:lnSpc>
              <a:spcBef>
                <a:spcPts val="1600"/>
              </a:spcBef>
              <a:spcAft>
                <a:spcPts val="0"/>
              </a:spcAft>
              <a:buClr>
                <a:schemeClr val="lt1"/>
              </a:buClr>
              <a:buSzPts val="1100"/>
              <a:buChar char="●"/>
              <a:defRPr>
                <a:solidFill>
                  <a:schemeClr val="lt1"/>
                </a:solidFill>
              </a:defRPr>
            </a:lvl4pPr>
            <a:lvl5pPr indent="-298450" lvl="4" marL="2286000" rtl="0" algn="ctr">
              <a:lnSpc>
                <a:spcPct val="115000"/>
              </a:lnSpc>
              <a:spcBef>
                <a:spcPts val="1600"/>
              </a:spcBef>
              <a:spcAft>
                <a:spcPts val="0"/>
              </a:spcAft>
              <a:buClr>
                <a:schemeClr val="lt1"/>
              </a:buClr>
              <a:buSzPts val="1100"/>
              <a:buChar char="○"/>
              <a:defRPr>
                <a:solidFill>
                  <a:schemeClr val="lt1"/>
                </a:solidFill>
              </a:defRPr>
            </a:lvl5pPr>
            <a:lvl6pPr indent="-298450" lvl="5" marL="2743200" rtl="0" algn="ctr">
              <a:lnSpc>
                <a:spcPct val="115000"/>
              </a:lnSpc>
              <a:spcBef>
                <a:spcPts val="1600"/>
              </a:spcBef>
              <a:spcAft>
                <a:spcPts val="0"/>
              </a:spcAft>
              <a:buClr>
                <a:schemeClr val="lt1"/>
              </a:buClr>
              <a:buSzPts val="1100"/>
              <a:buChar char="■"/>
              <a:defRPr>
                <a:solidFill>
                  <a:schemeClr val="lt1"/>
                </a:solidFill>
              </a:defRPr>
            </a:lvl6pPr>
            <a:lvl7pPr indent="-298450" lvl="6" marL="3200400" rtl="0" algn="ctr">
              <a:lnSpc>
                <a:spcPct val="115000"/>
              </a:lnSpc>
              <a:spcBef>
                <a:spcPts val="1600"/>
              </a:spcBef>
              <a:spcAft>
                <a:spcPts val="0"/>
              </a:spcAft>
              <a:buClr>
                <a:schemeClr val="lt1"/>
              </a:buClr>
              <a:buSzPts val="1100"/>
              <a:buChar char="●"/>
              <a:defRPr>
                <a:solidFill>
                  <a:schemeClr val="lt1"/>
                </a:solidFill>
              </a:defRPr>
            </a:lvl7pPr>
            <a:lvl8pPr indent="-298450" lvl="7" marL="3657600" rtl="0" algn="ctr">
              <a:lnSpc>
                <a:spcPct val="115000"/>
              </a:lnSpc>
              <a:spcBef>
                <a:spcPts val="1600"/>
              </a:spcBef>
              <a:spcAft>
                <a:spcPts val="0"/>
              </a:spcAft>
              <a:buClr>
                <a:schemeClr val="lt1"/>
              </a:buClr>
              <a:buSzPts val="1100"/>
              <a:buChar char="○"/>
              <a:defRPr>
                <a:solidFill>
                  <a:schemeClr val="lt1"/>
                </a:solidFill>
              </a:defRPr>
            </a:lvl8pPr>
            <a:lvl9pPr indent="-298450" lvl="8" marL="4114800" rtl="0" algn="ctr">
              <a:lnSpc>
                <a:spcPct val="115000"/>
              </a:lnSpc>
              <a:spcBef>
                <a:spcPts val="1600"/>
              </a:spcBef>
              <a:spcAft>
                <a:spcPts val="1600"/>
              </a:spcAft>
              <a:buClr>
                <a:schemeClr val="lt1"/>
              </a:buClr>
              <a:buSzPts val="1100"/>
              <a:buChar char="■"/>
              <a:defRPr>
                <a:solidFill>
                  <a:schemeClr val="lt1"/>
                </a:solidFill>
              </a:defRPr>
            </a:lvl9pPr>
          </a:lstStyle>
          <a:p/>
        </p:txBody>
      </p:sp>
      <p:sp>
        <p:nvSpPr>
          <p:cNvPr id="540" name="Google Shape;540;p2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1" name="Shape 51"/>
        <p:cNvGrpSpPr/>
        <p:nvPr/>
      </p:nvGrpSpPr>
      <p:grpSpPr>
        <a:xfrm>
          <a:off x="0" y="0"/>
          <a:ext cx="0" cy="0"/>
          <a:chOff x="0" y="0"/>
          <a:chExt cx="0" cy="0"/>
        </a:xfrm>
      </p:grpSpPr>
      <p:grpSp>
        <p:nvGrpSpPr>
          <p:cNvPr id="52" name="Google Shape;52;p4"/>
          <p:cNvGrpSpPr/>
          <p:nvPr/>
        </p:nvGrpSpPr>
        <p:grpSpPr>
          <a:xfrm>
            <a:off x="625966" y="299376"/>
            <a:ext cx="999312" cy="999312"/>
            <a:chOff x="348199" y="179450"/>
            <a:chExt cx="1116300" cy="1116300"/>
          </a:xfrm>
        </p:grpSpPr>
        <p:sp>
          <p:nvSpPr>
            <p:cNvPr id="53" name="Google Shape;53;p4"/>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 name="Google Shape;55;p4"/>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 name="Google Shape;56;p4"/>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57" name="Google Shape;57;p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grpSp>
        <p:nvGrpSpPr>
          <p:cNvPr id="59" name="Google Shape;59;p5"/>
          <p:cNvGrpSpPr/>
          <p:nvPr/>
        </p:nvGrpSpPr>
        <p:grpSpPr>
          <a:xfrm>
            <a:off x="146769" y="3406"/>
            <a:ext cx="1233214" cy="1384535"/>
            <a:chOff x="146769" y="3406"/>
            <a:chExt cx="1233214" cy="1384535"/>
          </a:xfrm>
        </p:grpSpPr>
        <p:grpSp>
          <p:nvGrpSpPr>
            <p:cNvPr id="60" name="Google Shape;60;p5"/>
            <p:cNvGrpSpPr/>
            <p:nvPr/>
          </p:nvGrpSpPr>
          <p:grpSpPr>
            <a:xfrm>
              <a:off x="1063183" y="3406"/>
              <a:ext cx="316800" cy="688513"/>
              <a:chOff x="1063183" y="3406"/>
              <a:chExt cx="316800" cy="688513"/>
            </a:xfrm>
          </p:grpSpPr>
          <p:sp>
            <p:nvSpPr>
              <p:cNvPr id="61" name="Google Shape;61;p5"/>
              <p:cNvSpPr/>
              <p:nvPr/>
            </p:nvSpPr>
            <p:spPr>
              <a:xfrm rot="10800000">
                <a:off x="1063183"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5"/>
              <p:cNvSpPr/>
              <p:nvPr/>
            </p:nvSpPr>
            <p:spPr>
              <a:xfrm rot="10800000">
                <a:off x="1063183"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 name="Google Shape;63;p5"/>
            <p:cNvGrpSpPr/>
            <p:nvPr/>
          </p:nvGrpSpPr>
          <p:grpSpPr>
            <a:xfrm>
              <a:off x="604976" y="3406"/>
              <a:ext cx="316800" cy="1036524"/>
              <a:chOff x="604976" y="3406"/>
              <a:chExt cx="316800" cy="1036524"/>
            </a:xfrm>
          </p:grpSpPr>
          <p:sp>
            <p:nvSpPr>
              <p:cNvPr id="64" name="Google Shape;64;p5"/>
              <p:cNvSpPr/>
              <p:nvPr/>
            </p:nvSpPr>
            <p:spPr>
              <a:xfrm rot="10800000">
                <a:off x="604976"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5"/>
              <p:cNvSpPr/>
              <p:nvPr/>
            </p:nvSpPr>
            <p:spPr>
              <a:xfrm rot="10800000">
                <a:off x="604976"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5"/>
              <p:cNvSpPr/>
              <p:nvPr/>
            </p:nvSpPr>
            <p:spPr>
              <a:xfrm rot="10800000">
                <a:off x="604976"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 name="Google Shape;67;p5"/>
            <p:cNvGrpSpPr/>
            <p:nvPr/>
          </p:nvGrpSpPr>
          <p:grpSpPr>
            <a:xfrm>
              <a:off x="146769" y="3406"/>
              <a:ext cx="316800" cy="1384535"/>
              <a:chOff x="146769" y="3406"/>
              <a:chExt cx="316800" cy="1384535"/>
            </a:xfrm>
          </p:grpSpPr>
          <p:sp>
            <p:nvSpPr>
              <p:cNvPr id="68" name="Google Shape;68;p5"/>
              <p:cNvSpPr/>
              <p:nvPr/>
            </p:nvSpPr>
            <p:spPr>
              <a:xfrm rot="10800000">
                <a:off x="146769"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5"/>
              <p:cNvSpPr/>
              <p:nvPr/>
            </p:nvSpPr>
            <p:spPr>
              <a:xfrm rot="10800000">
                <a:off x="146769" y="3441"/>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5"/>
              <p:cNvSpPr/>
              <p:nvPr/>
            </p:nvSpPr>
            <p:spPr>
              <a:xfrm rot="10800000">
                <a:off x="146769"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5"/>
              <p:cNvSpPr/>
              <p:nvPr/>
            </p:nvSpPr>
            <p:spPr>
              <a:xfrm rot="10800000">
                <a:off x="146769"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2" name="Google Shape;72;p5"/>
          <p:cNvGrpSpPr/>
          <p:nvPr/>
        </p:nvGrpSpPr>
        <p:grpSpPr>
          <a:xfrm>
            <a:off x="6775084" y="2904008"/>
            <a:ext cx="2186147" cy="2239500"/>
            <a:chOff x="6775084" y="2904008"/>
            <a:chExt cx="2186147" cy="2239500"/>
          </a:xfrm>
        </p:grpSpPr>
        <p:grpSp>
          <p:nvGrpSpPr>
            <p:cNvPr id="73" name="Google Shape;73;p5"/>
            <p:cNvGrpSpPr/>
            <p:nvPr/>
          </p:nvGrpSpPr>
          <p:grpSpPr>
            <a:xfrm>
              <a:off x="6775084" y="4253708"/>
              <a:ext cx="409500" cy="889800"/>
              <a:chOff x="6775084" y="4253708"/>
              <a:chExt cx="409500" cy="889800"/>
            </a:xfrm>
          </p:grpSpPr>
          <p:sp>
            <p:nvSpPr>
              <p:cNvPr id="74" name="Google Shape;74;p5"/>
              <p:cNvSpPr/>
              <p:nvPr/>
            </p:nvSpPr>
            <p:spPr>
              <a:xfrm>
                <a:off x="6775084"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5"/>
              <p:cNvSpPr/>
              <p:nvPr/>
            </p:nvSpPr>
            <p:spPr>
              <a:xfrm>
                <a:off x="6775084"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 name="Google Shape;76;p5"/>
            <p:cNvGrpSpPr/>
            <p:nvPr/>
          </p:nvGrpSpPr>
          <p:grpSpPr>
            <a:xfrm>
              <a:off x="7367299" y="3804008"/>
              <a:ext cx="409500" cy="1339500"/>
              <a:chOff x="7367299" y="3804008"/>
              <a:chExt cx="409500" cy="1339500"/>
            </a:xfrm>
          </p:grpSpPr>
          <p:sp>
            <p:nvSpPr>
              <p:cNvPr id="77" name="Google Shape;77;p5"/>
              <p:cNvSpPr/>
              <p:nvPr/>
            </p:nvSpPr>
            <p:spPr>
              <a:xfrm>
                <a:off x="7367299"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5"/>
              <p:cNvSpPr/>
              <p:nvPr/>
            </p:nvSpPr>
            <p:spPr>
              <a:xfrm>
                <a:off x="7367299"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5"/>
              <p:cNvSpPr/>
              <p:nvPr/>
            </p:nvSpPr>
            <p:spPr>
              <a:xfrm>
                <a:off x="7367299"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 name="Google Shape;80;p5"/>
            <p:cNvGrpSpPr/>
            <p:nvPr/>
          </p:nvGrpSpPr>
          <p:grpSpPr>
            <a:xfrm>
              <a:off x="7959516" y="3354008"/>
              <a:ext cx="409500" cy="1789500"/>
              <a:chOff x="7959516" y="3354008"/>
              <a:chExt cx="409500" cy="1789500"/>
            </a:xfrm>
          </p:grpSpPr>
          <p:sp>
            <p:nvSpPr>
              <p:cNvPr id="81" name="Google Shape;81;p5"/>
              <p:cNvSpPr/>
              <p:nvPr/>
            </p:nvSpPr>
            <p:spPr>
              <a:xfrm>
                <a:off x="7959516"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5"/>
              <p:cNvSpPr/>
              <p:nvPr/>
            </p:nvSpPr>
            <p:spPr>
              <a:xfrm>
                <a:off x="7959516"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5"/>
              <p:cNvSpPr/>
              <p:nvPr/>
            </p:nvSpPr>
            <p:spPr>
              <a:xfrm>
                <a:off x="7959516"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5"/>
              <p:cNvSpPr/>
              <p:nvPr/>
            </p:nvSpPr>
            <p:spPr>
              <a:xfrm>
                <a:off x="7959516"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 name="Google Shape;85;p5"/>
            <p:cNvGrpSpPr/>
            <p:nvPr/>
          </p:nvGrpSpPr>
          <p:grpSpPr>
            <a:xfrm>
              <a:off x="8551731" y="2904008"/>
              <a:ext cx="409500" cy="2239500"/>
              <a:chOff x="8551731" y="2904008"/>
              <a:chExt cx="409500" cy="2239500"/>
            </a:xfrm>
          </p:grpSpPr>
          <p:sp>
            <p:nvSpPr>
              <p:cNvPr id="86" name="Google Shape;86;p5"/>
              <p:cNvSpPr/>
              <p:nvPr/>
            </p:nvSpPr>
            <p:spPr>
              <a:xfrm>
                <a:off x="8551731"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5"/>
              <p:cNvSpPr/>
              <p:nvPr/>
            </p:nvSpPr>
            <p:spPr>
              <a:xfrm>
                <a:off x="8551731"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5"/>
              <p:cNvSpPr/>
              <p:nvPr/>
            </p:nvSpPr>
            <p:spPr>
              <a:xfrm>
                <a:off x="8551731"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5"/>
              <p:cNvSpPr/>
              <p:nvPr/>
            </p:nvSpPr>
            <p:spPr>
              <a:xfrm>
                <a:off x="8551731" y="2904008"/>
                <a:ext cx="409500" cy="22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5"/>
              <p:cNvSpPr/>
              <p:nvPr/>
            </p:nvSpPr>
            <p:spPr>
              <a:xfrm>
                <a:off x="8551731"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1" name="Google Shape;91;p5"/>
          <p:cNvSpPr txBox="1"/>
          <p:nvPr>
            <p:ph type="title"/>
          </p:nvPr>
        </p:nvSpPr>
        <p:spPr>
          <a:xfrm>
            <a:off x="824000" y="1613825"/>
            <a:ext cx="5857800" cy="1872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92" name="Google Shape;92;p5"/>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3" name="Shape 93"/>
        <p:cNvGrpSpPr/>
        <p:nvPr/>
      </p:nvGrpSpPr>
      <p:grpSpPr>
        <a:xfrm>
          <a:off x="0" y="0"/>
          <a:ext cx="0" cy="0"/>
          <a:chOff x="0" y="0"/>
          <a:chExt cx="0" cy="0"/>
        </a:xfrm>
      </p:grpSpPr>
      <p:grpSp>
        <p:nvGrpSpPr>
          <p:cNvPr id="94" name="Google Shape;94;p6"/>
          <p:cNvGrpSpPr/>
          <p:nvPr/>
        </p:nvGrpSpPr>
        <p:grpSpPr>
          <a:xfrm>
            <a:off x="625966" y="299376"/>
            <a:ext cx="999312" cy="999312"/>
            <a:chOff x="348199" y="179450"/>
            <a:chExt cx="1116300" cy="1116300"/>
          </a:xfrm>
        </p:grpSpPr>
        <p:sp>
          <p:nvSpPr>
            <p:cNvPr id="95" name="Google Shape;95;p6"/>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6"/>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 name="Google Shape;97;p6"/>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8" name="Google Shape;98;p6"/>
          <p:cNvSpPr txBox="1"/>
          <p:nvPr>
            <p:ph idx="1" type="body"/>
          </p:nvPr>
        </p:nvSpPr>
        <p:spPr>
          <a:xfrm>
            <a:off x="1303800" y="1990050"/>
            <a:ext cx="3430500" cy="25416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99" name="Google Shape;99;p6"/>
          <p:cNvSpPr txBox="1"/>
          <p:nvPr>
            <p:ph idx="2" type="body"/>
          </p:nvPr>
        </p:nvSpPr>
        <p:spPr>
          <a:xfrm>
            <a:off x="4903650" y="1990050"/>
            <a:ext cx="3430500" cy="25416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00" name="Google Shape;100;p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1" name="Shape 101"/>
        <p:cNvGrpSpPr/>
        <p:nvPr/>
      </p:nvGrpSpPr>
      <p:grpSpPr>
        <a:xfrm>
          <a:off x="0" y="0"/>
          <a:ext cx="0" cy="0"/>
          <a:chOff x="0" y="0"/>
          <a:chExt cx="0" cy="0"/>
        </a:xfrm>
      </p:grpSpPr>
      <p:grpSp>
        <p:nvGrpSpPr>
          <p:cNvPr id="102" name="Google Shape;102;p7"/>
          <p:cNvGrpSpPr/>
          <p:nvPr/>
        </p:nvGrpSpPr>
        <p:grpSpPr>
          <a:xfrm>
            <a:off x="625966" y="299376"/>
            <a:ext cx="999312" cy="999312"/>
            <a:chOff x="348199" y="179450"/>
            <a:chExt cx="1116300" cy="1116300"/>
          </a:xfrm>
        </p:grpSpPr>
        <p:sp>
          <p:nvSpPr>
            <p:cNvPr id="103" name="Google Shape;103;p7"/>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7"/>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5" name="Google Shape;105;p7"/>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6" name="Google Shape;106;p7"/>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7" name="Shape 107"/>
        <p:cNvGrpSpPr/>
        <p:nvPr/>
      </p:nvGrpSpPr>
      <p:grpSpPr>
        <a:xfrm>
          <a:off x="0" y="0"/>
          <a:ext cx="0" cy="0"/>
          <a:chOff x="0" y="0"/>
          <a:chExt cx="0" cy="0"/>
        </a:xfrm>
      </p:grpSpPr>
      <p:grpSp>
        <p:nvGrpSpPr>
          <p:cNvPr id="108" name="Google Shape;108;p8"/>
          <p:cNvGrpSpPr/>
          <p:nvPr/>
        </p:nvGrpSpPr>
        <p:grpSpPr>
          <a:xfrm>
            <a:off x="625966" y="299376"/>
            <a:ext cx="999312" cy="999312"/>
            <a:chOff x="348199" y="179450"/>
            <a:chExt cx="1116300" cy="1116300"/>
          </a:xfrm>
        </p:grpSpPr>
        <p:sp>
          <p:nvSpPr>
            <p:cNvPr id="109" name="Google Shape;109;p8"/>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8"/>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1" name="Google Shape;111;p8"/>
          <p:cNvSpPr txBox="1"/>
          <p:nvPr>
            <p:ph type="title"/>
          </p:nvPr>
        </p:nvSpPr>
        <p:spPr>
          <a:xfrm>
            <a:off x="1303800" y="598575"/>
            <a:ext cx="3312000" cy="1590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2" name="Google Shape;112;p8"/>
          <p:cNvSpPr txBox="1"/>
          <p:nvPr>
            <p:ph idx="1" type="body"/>
          </p:nvPr>
        </p:nvSpPr>
        <p:spPr>
          <a:xfrm>
            <a:off x="1303800" y="2309675"/>
            <a:ext cx="3312000" cy="22218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13" name="Google Shape;113;p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14" name="Shape 114"/>
        <p:cNvGrpSpPr/>
        <p:nvPr/>
      </p:nvGrpSpPr>
      <p:grpSpPr>
        <a:xfrm>
          <a:off x="0" y="0"/>
          <a:ext cx="0" cy="0"/>
          <a:chOff x="0" y="0"/>
          <a:chExt cx="0" cy="0"/>
        </a:xfrm>
      </p:grpSpPr>
      <p:grpSp>
        <p:nvGrpSpPr>
          <p:cNvPr id="115" name="Google Shape;115;p9"/>
          <p:cNvGrpSpPr/>
          <p:nvPr/>
        </p:nvGrpSpPr>
        <p:grpSpPr>
          <a:xfrm>
            <a:off x="6866714" y="1256"/>
            <a:ext cx="2267379" cy="2601741"/>
            <a:chOff x="6790514" y="1256"/>
            <a:chExt cx="2267379" cy="2601741"/>
          </a:xfrm>
        </p:grpSpPr>
        <p:grpSp>
          <p:nvGrpSpPr>
            <p:cNvPr id="116" name="Google Shape;116;p9"/>
            <p:cNvGrpSpPr/>
            <p:nvPr/>
          </p:nvGrpSpPr>
          <p:grpSpPr>
            <a:xfrm>
              <a:off x="7067535" y="1256"/>
              <a:ext cx="1990358" cy="1990303"/>
              <a:chOff x="7067535" y="1256"/>
              <a:chExt cx="1990358" cy="1990303"/>
            </a:xfrm>
          </p:grpSpPr>
          <p:sp>
            <p:nvSpPr>
              <p:cNvPr id="117" name="Google Shape;117;p9"/>
              <p:cNvSpPr/>
              <p:nvPr/>
            </p:nvSpPr>
            <p:spPr>
              <a:xfrm rot="-8648551">
                <a:off x="7594313" y="527721"/>
                <a:ext cx="937226" cy="937226"/>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9"/>
              <p:cNvSpPr/>
              <p:nvPr/>
            </p:nvSpPr>
            <p:spPr>
              <a:xfrm rot="-8648551">
                <a:off x="7594313" y="527721"/>
                <a:ext cx="937226" cy="937226"/>
              </a:xfrm>
              <a:prstGeom prst="pie">
                <a:avLst>
                  <a:gd fmla="val 19376841"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9"/>
              <p:cNvSpPr/>
              <p:nvPr/>
            </p:nvSpPr>
            <p:spPr>
              <a:xfrm rot="-8649154">
                <a:off x="7349891" y="283705"/>
                <a:ext cx="1425647" cy="14254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0" name="Google Shape;120;p9"/>
            <p:cNvGrpSpPr/>
            <p:nvPr/>
          </p:nvGrpSpPr>
          <p:grpSpPr>
            <a:xfrm>
              <a:off x="8207126" y="1807997"/>
              <a:ext cx="795000" cy="795000"/>
              <a:chOff x="8207126" y="1807997"/>
              <a:chExt cx="795000" cy="795000"/>
            </a:xfrm>
          </p:grpSpPr>
          <p:sp>
            <p:nvSpPr>
              <p:cNvPr id="121" name="Google Shape;121;p9"/>
              <p:cNvSpPr/>
              <p:nvPr/>
            </p:nvSpPr>
            <p:spPr>
              <a:xfrm rot="2152054">
                <a:off x="8319942" y="1920813"/>
                <a:ext cx="569367" cy="569367"/>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9"/>
              <p:cNvSpPr/>
              <p:nvPr/>
            </p:nvSpPr>
            <p:spPr>
              <a:xfrm rot="2150259">
                <a:off x="8408218" y="2008610"/>
                <a:ext cx="393004" cy="3930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9"/>
              <p:cNvSpPr/>
              <p:nvPr/>
            </p:nvSpPr>
            <p:spPr>
              <a:xfrm rot="2150259">
                <a:off x="8408218" y="2008610"/>
                <a:ext cx="393004" cy="393004"/>
              </a:xfrm>
              <a:prstGeom prst="pie">
                <a:avLst>
                  <a:gd fmla="val 5699893"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4" name="Google Shape;124;p9"/>
            <p:cNvGrpSpPr/>
            <p:nvPr/>
          </p:nvGrpSpPr>
          <p:grpSpPr>
            <a:xfrm>
              <a:off x="6790514" y="118857"/>
              <a:ext cx="548700" cy="548700"/>
              <a:chOff x="6790514" y="118857"/>
              <a:chExt cx="548700" cy="548700"/>
            </a:xfrm>
          </p:grpSpPr>
          <p:sp>
            <p:nvSpPr>
              <p:cNvPr id="125" name="Google Shape;125;p9"/>
              <p:cNvSpPr/>
              <p:nvPr/>
            </p:nvSpPr>
            <p:spPr>
              <a:xfrm rot="2150259">
                <a:off x="6868362" y="196705"/>
                <a:ext cx="393004" cy="3930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9"/>
              <p:cNvSpPr/>
              <p:nvPr/>
            </p:nvSpPr>
            <p:spPr>
              <a:xfrm rot="2150259">
                <a:off x="6868362" y="196705"/>
                <a:ext cx="393004" cy="393004"/>
              </a:xfrm>
              <a:prstGeom prst="pie">
                <a:avLst>
                  <a:gd fmla="val 5699893"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27" name="Google Shape;127;p9"/>
          <p:cNvSpPr txBox="1"/>
          <p:nvPr>
            <p:ph type="title"/>
          </p:nvPr>
        </p:nvSpPr>
        <p:spPr>
          <a:xfrm>
            <a:off x="824000" y="763600"/>
            <a:ext cx="5857800" cy="3573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128" name="Google Shape;128;p9"/>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9" name="Shape 129"/>
        <p:cNvGrpSpPr/>
        <p:nvPr/>
      </p:nvGrpSpPr>
      <p:grpSpPr>
        <a:xfrm>
          <a:off x="0" y="0"/>
          <a:ext cx="0" cy="0"/>
          <a:chOff x="0" y="0"/>
          <a:chExt cx="0" cy="0"/>
        </a:xfrm>
      </p:grpSpPr>
      <p:grpSp>
        <p:nvGrpSpPr>
          <p:cNvPr id="130" name="Google Shape;130;p10"/>
          <p:cNvGrpSpPr/>
          <p:nvPr/>
        </p:nvGrpSpPr>
        <p:grpSpPr>
          <a:xfrm>
            <a:off x="625966" y="299376"/>
            <a:ext cx="999312" cy="999312"/>
            <a:chOff x="348199" y="179450"/>
            <a:chExt cx="1116300" cy="1116300"/>
          </a:xfrm>
        </p:grpSpPr>
        <p:sp>
          <p:nvSpPr>
            <p:cNvPr id="131" name="Google Shape;131;p10"/>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0"/>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3" name="Google Shape;133;p10"/>
          <p:cNvSpPr txBox="1"/>
          <p:nvPr>
            <p:ph type="title"/>
          </p:nvPr>
        </p:nvSpPr>
        <p:spPr>
          <a:xfrm>
            <a:off x="1303800" y="598575"/>
            <a:ext cx="3430500" cy="199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4" name="Google Shape;134;p10"/>
          <p:cNvSpPr txBox="1"/>
          <p:nvPr>
            <p:ph idx="1" type="subTitle"/>
          </p:nvPr>
        </p:nvSpPr>
        <p:spPr>
          <a:xfrm>
            <a:off x="1303800" y="2743203"/>
            <a:ext cx="3430500" cy="726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35" name="Google Shape;135;p10"/>
          <p:cNvSpPr txBox="1"/>
          <p:nvPr>
            <p:ph idx="2" type="body"/>
          </p:nvPr>
        </p:nvSpPr>
        <p:spPr>
          <a:xfrm>
            <a:off x="4903700" y="661000"/>
            <a:ext cx="3430500" cy="3870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136" name="Google Shape;136;p1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rgbClr val="B6D7A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1pPr>
            <a:lvl2pPr lvl="1"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2pPr>
            <a:lvl3pPr lvl="2"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3pPr>
            <a:lvl4pPr lvl="3"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4pPr>
            <a:lvl5pPr lvl="4"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5pPr>
            <a:lvl6pPr lvl="5"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6pPr>
            <a:lvl7pPr lvl="6"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7pPr>
            <a:lvl8pPr lvl="7"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8pPr>
            <a:lvl9pPr lvl="8"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dk2"/>
              </a:buClr>
              <a:buSzPts val="1300"/>
              <a:buFont typeface="Nunito"/>
              <a:buChar char="●"/>
              <a:defRPr b="0" i="0" sz="1300" u="none" cap="none" strike="noStrike">
                <a:solidFill>
                  <a:schemeClr val="dk2"/>
                </a:solidFill>
                <a:latin typeface="Nunito"/>
                <a:ea typeface="Nunito"/>
                <a:cs typeface="Nunito"/>
                <a:sym typeface="Nunito"/>
              </a:defRPr>
            </a:lvl1pPr>
            <a:lvl2pPr indent="-298450" lvl="1" marL="9144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2pPr>
            <a:lvl3pPr indent="-298450" lvl="2" marL="13716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3pPr>
            <a:lvl4pPr indent="-298450" lvl="3" marL="18288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4pPr>
            <a:lvl5pPr indent="-298450" lvl="4" marL="22860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5pPr>
            <a:lvl6pPr indent="-298450" lvl="5" marL="27432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6pPr>
            <a:lvl7pPr indent="-298450" lvl="6" marL="32004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7pPr>
            <a:lvl8pPr indent="-298450" lvl="7" marL="36576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8pPr>
            <a:lvl9pPr indent="-298450" lvl="8" marL="4114800" marR="0" rtl="0" algn="l">
              <a:lnSpc>
                <a:spcPct val="115000"/>
              </a:lnSpc>
              <a:spcBef>
                <a:spcPts val="1600"/>
              </a:spcBef>
              <a:spcAft>
                <a:spcPts val="1600"/>
              </a:spcAft>
              <a:buClr>
                <a:schemeClr val="dk2"/>
              </a:buClr>
              <a:buSzPts val="1100"/>
              <a:buFont typeface="Nunito"/>
              <a:buChar char="■"/>
              <a:defRPr b="0" i="0" sz="1100" u="none" cap="none" strike="noStrike">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rgbClr val="B6D7A8"/>
        </a:solidFill>
      </p:bgPr>
    </p:bg>
    <p:spTree>
      <p:nvGrpSpPr>
        <p:cNvPr id="273" name="Shape 273"/>
        <p:cNvGrpSpPr/>
        <p:nvPr/>
      </p:nvGrpSpPr>
      <p:grpSpPr>
        <a:xfrm>
          <a:off x="0" y="0"/>
          <a:ext cx="0" cy="0"/>
          <a:chOff x="0" y="0"/>
          <a:chExt cx="0" cy="0"/>
        </a:xfrm>
      </p:grpSpPr>
      <p:sp>
        <p:nvSpPr>
          <p:cNvPr id="274" name="Google Shape;274;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1pPr>
            <a:lvl2pPr lvl="1"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2pPr>
            <a:lvl3pPr lvl="2"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3pPr>
            <a:lvl4pPr lvl="3"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4pPr>
            <a:lvl5pPr lvl="4"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5pPr>
            <a:lvl6pPr lvl="5"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6pPr>
            <a:lvl7pPr lvl="6"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7pPr>
            <a:lvl8pPr lvl="7"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8pPr>
            <a:lvl9pPr lvl="8"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9pPr>
          </a:lstStyle>
          <a:p/>
        </p:txBody>
      </p:sp>
      <p:sp>
        <p:nvSpPr>
          <p:cNvPr id="275" name="Google Shape;275;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dk2"/>
              </a:buClr>
              <a:buSzPts val="1300"/>
              <a:buFont typeface="Nunito"/>
              <a:buChar char="●"/>
              <a:defRPr b="0" i="0" sz="1300" u="none" cap="none" strike="noStrike">
                <a:solidFill>
                  <a:schemeClr val="dk2"/>
                </a:solidFill>
                <a:latin typeface="Nunito"/>
                <a:ea typeface="Nunito"/>
                <a:cs typeface="Nunito"/>
                <a:sym typeface="Nunito"/>
              </a:defRPr>
            </a:lvl1pPr>
            <a:lvl2pPr indent="-298450" lvl="1" marL="9144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2pPr>
            <a:lvl3pPr indent="-298450" lvl="2" marL="13716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3pPr>
            <a:lvl4pPr indent="-298450" lvl="3" marL="18288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4pPr>
            <a:lvl5pPr indent="-298450" lvl="4" marL="22860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5pPr>
            <a:lvl6pPr indent="-298450" lvl="5" marL="27432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6pPr>
            <a:lvl7pPr indent="-298450" lvl="6" marL="32004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7pPr>
            <a:lvl8pPr indent="-298450" lvl="7" marL="3657600" marR="0" rtl="0" algn="l">
              <a:lnSpc>
                <a:spcPct val="115000"/>
              </a:lnSpc>
              <a:spcBef>
                <a:spcPts val="160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8pPr>
            <a:lvl9pPr indent="-298450" lvl="8" marL="4114800" marR="0" rtl="0" algn="l">
              <a:lnSpc>
                <a:spcPct val="115000"/>
              </a:lnSpc>
              <a:spcBef>
                <a:spcPts val="1600"/>
              </a:spcBef>
              <a:spcAft>
                <a:spcPts val="1600"/>
              </a:spcAft>
              <a:buClr>
                <a:schemeClr val="dk2"/>
              </a:buClr>
              <a:buSzPts val="1100"/>
              <a:buFont typeface="Nunito"/>
              <a:buChar char="■"/>
              <a:defRPr b="0" i="0" sz="1100" u="none" cap="none" strike="noStrike">
                <a:solidFill>
                  <a:schemeClr val="dk2"/>
                </a:solidFill>
                <a:latin typeface="Nunito"/>
                <a:ea typeface="Nunito"/>
                <a:cs typeface="Nunito"/>
                <a:sym typeface="Nunito"/>
              </a:defRPr>
            </a:lvl9pPr>
          </a:lstStyle>
          <a:p/>
        </p:txBody>
      </p:sp>
      <p:sp>
        <p:nvSpPr>
          <p:cNvPr id="276" name="Google Shape;276;p1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jp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5.jp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windyhillwoodturning.com" TargetMode="External"/><Relationship Id="rId4" Type="http://schemas.openxmlformats.org/officeDocument/2006/relationships/hyperlink" Target="mailto:dave@windyhillwoodturning.com" TargetMode="External"/><Relationship Id="rId5" Type="http://schemas.openxmlformats.org/officeDocument/2006/relationships/hyperlink" Target="mailto:lani@windyhillwoodturning.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Google Shape;545;p25"/>
          <p:cNvSpPr txBox="1"/>
          <p:nvPr>
            <p:ph type="ctrTitle"/>
          </p:nvPr>
        </p:nvSpPr>
        <p:spPr>
          <a:xfrm>
            <a:off x="683850" y="1207363"/>
            <a:ext cx="4255500" cy="1872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a:solidFill>
                  <a:srgbClr val="000000"/>
                </a:solidFill>
                <a:latin typeface="Raleway"/>
                <a:ea typeface="Raleway"/>
                <a:cs typeface="Raleway"/>
                <a:sym typeface="Raleway"/>
              </a:rPr>
              <a:t>So you want to do craft shows?</a:t>
            </a:r>
            <a:endParaRPr>
              <a:solidFill>
                <a:srgbClr val="000000"/>
              </a:solidFill>
              <a:latin typeface="Raleway"/>
              <a:ea typeface="Raleway"/>
              <a:cs typeface="Raleway"/>
              <a:sym typeface="Raleway"/>
            </a:endParaRPr>
          </a:p>
        </p:txBody>
      </p:sp>
      <p:sp>
        <p:nvSpPr>
          <p:cNvPr id="546" name="Google Shape;546;p25"/>
          <p:cNvSpPr txBox="1"/>
          <p:nvPr>
            <p:ph idx="1" type="subTitle"/>
          </p:nvPr>
        </p:nvSpPr>
        <p:spPr>
          <a:xfrm>
            <a:off x="824000" y="3596300"/>
            <a:ext cx="4255500" cy="69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t/>
            </a:r>
            <a:endParaRPr b="1">
              <a:solidFill>
                <a:srgbClr val="000000"/>
              </a:solidFill>
            </a:endParaRPr>
          </a:p>
          <a:p>
            <a:pPr indent="0" lvl="0" marL="0" rtl="0" algn="l">
              <a:lnSpc>
                <a:spcPct val="100000"/>
              </a:lnSpc>
              <a:spcBef>
                <a:spcPts val="0"/>
              </a:spcBef>
              <a:spcAft>
                <a:spcPts val="0"/>
              </a:spcAft>
              <a:buSzPts val="1600"/>
              <a:buNone/>
            </a:pPr>
            <a:r>
              <a:rPr b="1" lang="en" sz="1800">
                <a:solidFill>
                  <a:srgbClr val="000000"/>
                </a:solidFill>
                <a:latin typeface="Quicksand"/>
                <a:ea typeface="Quicksand"/>
                <a:cs typeface="Quicksand"/>
                <a:sym typeface="Quicksand"/>
              </a:rPr>
              <a:t>Dave Lutzkanin and Lani Nichols</a:t>
            </a:r>
            <a:endParaRPr b="1" sz="1800">
              <a:solidFill>
                <a:srgbClr val="000000"/>
              </a:solidFill>
              <a:latin typeface="Quicksand"/>
              <a:ea typeface="Quicksand"/>
              <a:cs typeface="Quicksand"/>
              <a:sym typeface="Quicksand"/>
            </a:endParaRPr>
          </a:p>
          <a:p>
            <a:pPr indent="0" lvl="0" marL="0" rtl="0" algn="l">
              <a:lnSpc>
                <a:spcPct val="100000"/>
              </a:lnSpc>
              <a:spcBef>
                <a:spcPts val="0"/>
              </a:spcBef>
              <a:spcAft>
                <a:spcPts val="0"/>
              </a:spcAft>
              <a:buSzPts val="1600"/>
              <a:buNone/>
            </a:pPr>
            <a:r>
              <a:rPr b="1" lang="en" sz="1800">
                <a:solidFill>
                  <a:srgbClr val="000000"/>
                </a:solidFill>
                <a:latin typeface="Quicksand"/>
                <a:ea typeface="Quicksand"/>
                <a:cs typeface="Quicksand"/>
                <a:sym typeface="Quicksand"/>
              </a:rPr>
              <a:t>Windy Hill Woodturning</a:t>
            </a:r>
            <a:endParaRPr b="1" sz="1800">
              <a:solidFill>
                <a:srgbClr val="000000"/>
              </a:solidFill>
              <a:latin typeface="Quicksand"/>
              <a:ea typeface="Quicksand"/>
              <a:cs typeface="Quicksand"/>
              <a:sym typeface="Quicksand"/>
            </a:endParaRPr>
          </a:p>
          <a:p>
            <a:pPr indent="0" lvl="0" marL="0" rtl="0" algn="l">
              <a:lnSpc>
                <a:spcPct val="100000"/>
              </a:lnSpc>
              <a:spcBef>
                <a:spcPts val="0"/>
              </a:spcBef>
              <a:spcAft>
                <a:spcPts val="0"/>
              </a:spcAft>
              <a:buSzPts val="1600"/>
              <a:buNone/>
            </a:pPr>
            <a:r>
              <a:t/>
            </a:r>
            <a:endParaRPr b="1" sz="1800">
              <a:latin typeface="Quicksand"/>
              <a:ea typeface="Quicksand"/>
              <a:cs typeface="Quicksand"/>
              <a:sym typeface="Quicksa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34"/>
          <p:cNvSpPr txBox="1"/>
          <p:nvPr/>
        </p:nvSpPr>
        <p:spPr>
          <a:xfrm>
            <a:off x="650400" y="822575"/>
            <a:ext cx="5509500" cy="33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 2 commentary:</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This show was about a year later.  We are still using a table to display pens.  The other tables have been traded in for the black bakers racks.</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Notice the cash box behind the wooden crate.  Our “workspace” is also behind that table. </a:t>
            </a:r>
            <a:endParaRPr>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pic>
        <p:nvPicPr>
          <p:cNvPr id="626" name="Google Shape;626;p35"/>
          <p:cNvPicPr preferRelativeResize="0"/>
          <p:nvPr/>
        </p:nvPicPr>
        <p:blipFill rotWithShape="1">
          <a:blip r:embed="rId3">
            <a:alphaModFix/>
          </a:blip>
          <a:srcRect b="0" l="0" r="0" t="0"/>
          <a:stretch/>
        </p:blipFill>
        <p:spPr>
          <a:xfrm>
            <a:off x="152400" y="152400"/>
            <a:ext cx="6451599" cy="4838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p36"/>
          <p:cNvSpPr txBox="1"/>
          <p:nvPr/>
        </p:nvSpPr>
        <p:spPr>
          <a:xfrm>
            <a:off x="526075" y="392175"/>
            <a:ext cx="5509500" cy="45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 3 commentary.</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This is another view of the full booth from the previous picture.  Notice we are down to one table.</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The black bakers racks look so much better.  The products are so much more organized and look better on the racks than a table.</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35" name="Shape 635"/>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38"/>
          <p:cNvSpPr txBox="1"/>
          <p:nvPr/>
        </p:nvSpPr>
        <p:spPr>
          <a:xfrm>
            <a:off x="602575" y="564325"/>
            <a:ext cx="7202400" cy="44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 4 commentary.</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A closer look at the bakers racks from the same show.</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Note the pvc pipe filled with concrete and attached to canopy via ratchet strap.  You can’t always use stakes in the ground, especially on concrete.  When we are at a show that’s on grass, we use BOTH the stakes and weights.  Two ratchet straps on each corner.  This provides much stability!</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The pvc pipe was filled with rocks and then concrete added.  It takes a few hours to make.  The eye hooks are embedded in the concrete.  I used washers on the hooks to prevent them from pulling out of the concrete.</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Notice the signs in the plastic picture frames.  Using the signs allows for group pricing by item.  If a price change is necessary, you only have to print out a new sign, rather than change each individual tag.  Our items do have tags, which indicate wood species.  Some items, like bowls and pepper mills, are indeed priced individually.  We use stickers on the bottoms of bowls.</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Canopy walls would assist in seeing our product.</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pic>
        <p:nvPicPr>
          <p:cNvPr id="645" name="Google Shape;645;p39"/>
          <p:cNvPicPr preferRelativeResize="0"/>
          <p:nvPr/>
        </p:nvPicPr>
        <p:blipFill rotWithShape="1">
          <a:blip r:embed="rId3">
            <a:alphaModFix/>
          </a:blip>
          <a:srcRect b="0" l="0" r="0" t="0"/>
          <a:stretch/>
        </p:blipFill>
        <p:spPr>
          <a:xfrm>
            <a:off x="152400" y="152400"/>
            <a:ext cx="6451598" cy="48386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40"/>
          <p:cNvSpPr txBox="1"/>
          <p:nvPr/>
        </p:nvSpPr>
        <p:spPr>
          <a:xfrm>
            <a:off x="573900" y="487800"/>
            <a:ext cx="5509500" cy="45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 5 commentary.</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We decided on a better way to display pens and razor sets.  This rack shows that effort.  The razor sets are now at eye level to the customer.  The pens are displayed rather nicely.</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This rack really makes the booth!  A shelf was built into the rear of the rack for our “workspace.”  The cash box, business cards, gift boxes, bags and other sales necessary items are here.  We even added a wood dowel to hold the tissue paper for items that need wrapped prior to bagging.  The bottom of the rear of the rack also assists in storing extra inventory.</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Speaking of extra inventory...look in the corner.  We didn’t like that our extra inventory totes and other stuff were exposed behind our display.  You will see a fix to that later.</a:t>
            </a:r>
            <a:endParaRPr>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pic>
        <p:nvPicPr>
          <p:cNvPr id="655" name="Google Shape;655;p41"/>
          <p:cNvPicPr preferRelativeResize="0"/>
          <p:nvPr/>
        </p:nvPicPr>
        <p:blipFill rotWithShape="1">
          <a:blip r:embed="rId3">
            <a:alphaModFix/>
          </a:blip>
          <a:srcRect b="0" l="0" r="0" t="0"/>
          <a:stretch/>
        </p:blipFill>
        <p:spPr>
          <a:xfrm>
            <a:off x="152400" y="152400"/>
            <a:ext cx="3629025" cy="4838700"/>
          </a:xfrm>
          <a:prstGeom prst="rect">
            <a:avLst/>
          </a:prstGeom>
          <a:noFill/>
          <a:ln>
            <a:noFill/>
          </a:ln>
        </p:spPr>
      </p:pic>
      <p:pic>
        <p:nvPicPr>
          <p:cNvPr id="656" name="Google Shape;656;p41"/>
          <p:cNvPicPr preferRelativeResize="0"/>
          <p:nvPr/>
        </p:nvPicPr>
        <p:blipFill rotWithShape="1">
          <a:blip r:embed="rId4">
            <a:alphaModFix/>
          </a:blip>
          <a:srcRect b="0" l="0" r="0" t="0"/>
          <a:stretch/>
        </p:blipFill>
        <p:spPr>
          <a:xfrm>
            <a:off x="3830250" y="877325"/>
            <a:ext cx="5057772" cy="37933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42"/>
          <p:cNvSpPr txBox="1"/>
          <p:nvPr/>
        </p:nvSpPr>
        <p:spPr>
          <a:xfrm>
            <a:off x="593025" y="554750"/>
            <a:ext cx="6771900" cy="43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Figures 6 and 7 commentary</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Another view of that corner of the booth.</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Notice the extra inventory behind the rack is covered with a cloth.  Better, but still not great.</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By the way, can you guess when the razor set, pens and pepper mill sales increased drastically?  Yep, a better display enhances sales!</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The pen rack with the razors on top draw people into the booth.  The pepper mills on the top shelf also catch people’s attention.</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Platters and large bowls are usually top shelf of the opposite side of the booth.</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One of my students at school in shop class made the wooden sign for me.  </a:t>
            </a:r>
            <a:endParaRPr>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pic>
        <p:nvPicPr>
          <p:cNvPr id="666" name="Google Shape;666;p43"/>
          <p:cNvPicPr preferRelativeResize="0"/>
          <p:nvPr/>
        </p:nvPicPr>
        <p:blipFill rotWithShape="1">
          <a:blip r:embed="rId3">
            <a:alphaModFix/>
          </a:blip>
          <a:srcRect b="0" l="0" r="0" t="0"/>
          <a:stretch/>
        </p:blipFill>
        <p:spPr>
          <a:xfrm>
            <a:off x="152400" y="152400"/>
            <a:ext cx="6451603" cy="4838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pic>
        <p:nvPicPr>
          <p:cNvPr id="551" name="Google Shape;551;p26"/>
          <p:cNvPicPr preferRelativeResize="0"/>
          <p:nvPr/>
        </p:nvPicPr>
        <p:blipFill rotWithShape="1">
          <a:blip r:embed="rId3">
            <a:alphaModFix/>
          </a:blip>
          <a:srcRect b="0" l="0" r="9559" t="0"/>
          <a:stretch/>
        </p:blipFill>
        <p:spPr>
          <a:xfrm>
            <a:off x="614900" y="152400"/>
            <a:ext cx="7779991" cy="4838700"/>
          </a:xfrm>
          <a:prstGeom prst="rect">
            <a:avLst/>
          </a:prstGeom>
          <a:noFill/>
          <a:ln cap="flat" cmpd="sng" w="114300">
            <a:solidFill>
              <a:srgbClr val="000000"/>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44"/>
          <p:cNvSpPr txBox="1"/>
          <p:nvPr/>
        </p:nvSpPr>
        <p:spPr>
          <a:xfrm>
            <a:off x="659975" y="516500"/>
            <a:ext cx="8072700" cy="44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 8 commentary.</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Can you tell this is a fall show?  Decorating for the season does, indeed, help your booth stand out from the crowd.  (I let my fiance’ do the decorating)</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This booth is a far cry from our first set up and still needs some tweaking.  We still don’t like that corner with the boxes behind the racks.</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Notice that each corner of the canopy has two ratchet straps.  One goes to the weight, the other to a twist-in stake.  Don’t use straight stakes, they pull out.  We use the twist-in stakes that are for livestock.  The ones for pets are too thin and snap off. </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Which color ratchet strap looks better?  The green or the red from earlier pictures?  Did you even notice?  I agree, the green looks so much better! </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Also, notice the front and rear awnings of our canopy are installed in this picture.  Canopies are a valuable addition to your canopy purchase.  You can’t see it here, but our canopy was ordered with optional vents on the gable ends.  This really helps air flow on hot summer days. Also, our walls were ordered with a zippered “door.”  These extras have proven to be worth every penny when needed.</a:t>
            </a:r>
            <a:endParaRPr>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pic>
        <p:nvPicPr>
          <p:cNvPr id="676" name="Google Shape;676;p45"/>
          <p:cNvPicPr preferRelativeResize="0"/>
          <p:nvPr/>
        </p:nvPicPr>
        <p:blipFill rotWithShape="1">
          <a:blip r:embed="rId3">
            <a:alphaModFix/>
          </a:blip>
          <a:srcRect b="0" l="0" r="0" t="0"/>
          <a:stretch/>
        </p:blipFill>
        <p:spPr>
          <a:xfrm>
            <a:off x="152400" y="152400"/>
            <a:ext cx="3629026" cy="4838701"/>
          </a:xfrm>
          <a:prstGeom prst="rect">
            <a:avLst/>
          </a:prstGeom>
          <a:noFill/>
          <a:ln>
            <a:noFill/>
          </a:ln>
        </p:spPr>
      </p:pic>
      <p:pic>
        <p:nvPicPr>
          <p:cNvPr id="677" name="Google Shape;677;p45"/>
          <p:cNvPicPr preferRelativeResize="0"/>
          <p:nvPr/>
        </p:nvPicPr>
        <p:blipFill rotWithShape="1">
          <a:blip r:embed="rId4">
            <a:alphaModFix/>
          </a:blip>
          <a:srcRect b="0" l="0" r="0" t="0"/>
          <a:stretch/>
        </p:blipFill>
        <p:spPr>
          <a:xfrm>
            <a:off x="3933826" y="152400"/>
            <a:ext cx="3629026" cy="4838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Google Shape;682;p46"/>
          <p:cNvSpPr txBox="1"/>
          <p:nvPr/>
        </p:nvSpPr>
        <p:spPr>
          <a:xfrm>
            <a:off x="468675" y="439975"/>
            <a:ext cx="8034600" cy="43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Figures 9 and 10 commentary</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Finally our solution to the corner!  This rack was conceived by Lani and then constructed by myself.  It folds flat for transport and storage.</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This rack does several things.  First, it was designed in the rear to hold our plastic totes with surplus inventory.  It does this extremely well.  Customers can not see our surplus now.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Second, it displays its products very efficiently, and also allows for more items to be out.  The cheese graters and cheese slicing boards both saw a sales increase with this rack in use.  This brings up another valuable point:  track your sales at each show.  I’ve created a spreadsheet of items sold at every show we have done.</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Note the banner.  Also note that compared to earlier shows, we now always have the walls on the canopy.  This helps for our product to “pop”.  </a:t>
            </a:r>
            <a:endParaRPr>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pic>
        <p:nvPicPr>
          <p:cNvPr id="687" name="Google Shape;687;p47"/>
          <p:cNvPicPr preferRelativeResize="0"/>
          <p:nvPr/>
        </p:nvPicPr>
        <p:blipFill rotWithShape="1">
          <a:blip r:embed="rId3">
            <a:alphaModFix/>
          </a:blip>
          <a:srcRect b="0" l="0" r="0" t="0"/>
          <a:stretch/>
        </p:blipFill>
        <p:spPr>
          <a:xfrm>
            <a:off x="152400" y="152400"/>
            <a:ext cx="6451598" cy="4838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48"/>
          <p:cNvSpPr txBox="1"/>
          <p:nvPr/>
        </p:nvSpPr>
        <p:spPr>
          <a:xfrm>
            <a:off x="516500" y="688675"/>
            <a:ext cx="7996200" cy="41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 Figure 11 commentary</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This is a Thanksgiving weekend show held in a barn.  My fiance’ decided to work this show on a  whim.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It shows an alternate set up that differs from our usual outside booth.  Due to space constraints, pens and razor sets are not on their display rack.  In fact, they were not even displayed, but she still sold some!</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Note the varying levels used in the display.  Even though we are using a table, items are not placed on the table indiscriminately.</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Wooden crates can be made, or purchased at yard sales (we have a bunch from yard sales).  A board across the span makes a quick and handy shelf.  </a:t>
            </a:r>
            <a:endParaRPr>
              <a:latin typeface="Nunito"/>
              <a:ea typeface="Nunito"/>
              <a:cs typeface="Nunito"/>
              <a:sym typeface="Nuni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pic>
        <p:nvPicPr>
          <p:cNvPr id="697" name="Google Shape;697;p49"/>
          <p:cNvPicPr preferRelativeResize="0"/>
          <p:nvPr/>
        </p:nvPicPr>
        <p:blipFill rotWithShape="1">
          <a:blip r:embed="rId3">
            <a:alphaModFix/>
          </a:blip>
          <a:srcRect b="0" l="0" r="0" t="0"/>
          <a:stretch/>
        </p:blipFill>
        <p:spPr>
          <a:xfrm>
            <a:off x="152400" y="152400"/>
            <a:ext cx="6451601" cy="48387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50"/>
          <p:cNvSpPr txBox="1"/>
          <p:nvPr/>
        </p:nvSpPr>
        <p:spPr>
          <a:xfrm>
            <a:off x="535625" y="612150"/>
            <a:ext cx="8034600" cy="4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 12 commentary</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This is a unique show we do annually at Christmas time.  It’s an open air market in the Victorian England style.  No canopies permitted and the spaces are much smaller, 5’ by 6’ rather than 10’ by 10’.  There are rules on how vendors dress.  Vendors must be in period clothing.  Notice my top coat and hat.  This photo is from December 2018.</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Obviously with space constraints, we are limited in our display.  This is the show to leave slow selling products at home.  </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pic>
        <p:nvPicPr>
          <p:cNvPr id="707" name="Google Shape;707;p51"/>
          <p:cNvPicPr preferRelativeResize="0"/>
          <p:nvPr/>
        </p:nvPicPr>
        <p:blipFill>
          <a:blip r:embed="rId3">
            <a:alphaModFix/>
          </a:blip>
          <a:stretch>
            <a:fillRect/>
          </a:stretch>
        </p:blipFill>
        <p:spPr>
          <a:xfrm>
            <a:off x="152400" y="152400"/>
            <a:ext cx="3629027" cy="4838702"/>
          </a:xfrm>
          <a:prstGeom prst="rect">
            <a:avLst/>
          </a:prstGeom>
          <a:noFill/>
          <a:ln>
            <a:noFill/>
          </a:ln>
        </p:spPr>
      </p:pic>
      <p:sp>
        <p:nvSpPr>
          <p:cNvPr id="708" name="Google Shape;708;p51"/>
          <p:cNvSpPr txBox="1"/>
          <p:nvPr/>
        </p:nvSpPr>
        <p:spPr>
          <a:xfrm>
            <a:off x="3902475" y="4399825"/>
            <a:ext cx="55095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 13</a:t>
            </a:r>
            <a:endParaRPr>
              <a:latin typeface="Nunito"/>
              <a:ea typeface="Nunito"/>
              <a:cs typeface="Nunito"/>
              <a:sym typeface="Nunito"/>
            </a:endParaRPr>
          </a:p>
        </p:txBody>
      </p:sp>
      <p:pic>
        <p:nvPicPr>
          <p:cNvPr id="709" name="Google Shape;709;p51"/>
          <p:cNvPicPr preferRelativeResize="0"/>
          <p:nvPr/>
        </p:nvPicPr>
        <p:blipFill>
          <a:blip r:embed="rId4">
            <a:alphaModFix/>
          </a:blip>
          <a:stretch>
            <a:fillRect/>
          </a:stretch>
        </p:blipFill>
        <p:spPr>
          <a:xfrm>
            <a:off x="4421627" y="152400"/>
            <a:ext cx="3071270" cy="409502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Google Shape;714;p52"/>
          <p:cNvSpPr txBox="1"/>
          <p:nvPr/>
        </p:nvSpPr>
        <p:spPr>
          <a:xfrm>
            <a:off x="870400" y="1162875"/>
            <a:ext cx="5509500" cy="357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 13 commentary</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This is my fiance’ and I at the AAW symposium in Pittsburgh, PA 2015</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Also our two children, Eryn and Jace.</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Woodturning and craft shows are a family affair!</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Jace is old enough that he now assists me in the shop.</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Eryn makes signs and helps with other computer things, including the website.  They both occasionally turn.</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53"/>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00000"/>
                </a:solidFill>
                <a:latin typeface="Raleway"/>
                <a:ea typeface="Raleway"/>
                <a:cs typeface="Raleway"/>
                <a:sym typeface="Raleway"/>
              </a:rPr>
              <a:t>Information</a:t>
            </a:r>
            <a:endParaRPr>
              <a:solidFill>
                <a:srgbClr val="000000"/>
              </a:solidFill>
              <a:latin typeface="Raleway"/>
              <a:ea typeface="Raleway"/>
              <a:cs typeface="Raleway"/>
              <a:sym typeface="Raleway"/>
            </a:endParaRPr>
          </a:p>
        </p:txBody>
      </p:sp>
      <p:sp>
        <p:nvSpPr>
          <p:cNvPr id="720" name="Google Shape;720;p53"/>
          <p:cNvSpPr txBox="1"/>
          <p:nvPr>
            <p:ph idx="1" type="body"/>
          </p:nvPr>
        </p:nvSpPr>
        <p:spPr>
          <a:xfrm>
            <a:off x="747925" y="1479500"/>
            <a:ext cx="7586400" cy="305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300"/>
              <a:buNone/>
            </a:pPr>
            <a:r>
              <a:rPr b="1" lang="en" sz="1800" u="sng">
                <a:solidFill>
                  <a:schemeClr val="hlink"/>
                </a:solidFill>
                <a:latin typeface="Quicksand"/>
                <a:ea typeface="Quicksand"/>
                <a:cs typeface="Quicksand"/>
                <a:sym typeface="Quicksand"/>
                <a:hlinkClick r:id="rId3"/>
              </a:rPr>
              <a:t>www.windyhillwoodturning.com</a:t>
            </a:r>
            <a:endParaRPr b="1" sz="1800">
              <a:solidFill>
                <a:srgbClr val="000000"/>
              </a:solidFill>
              <a:latin typeface="Quicksand"/>
              <a:ea typeface="Quicksand"/>
              <a:cs typeface="Quicksand"/>
              <a:sym typeface="Quicksand"/>
            </a:endParaRPr>
          </a:p>
          <a:p>
            <a:pPr indent="0" lvl="0" marL="0" rtl="0" algn="ctr">
              <a:lnSpc>
                <a:spcPct val="115000"/>
              </a:lnSpc>
              <a:spcBef>
                <a:spcPts val="1600"/>
              </a:spcBef>
              <a:spcAft>
                <a:spcPts val="0"/>
              </a:spcAft>
              <a:buSzPts val="1300"/>
              <a:buNone/>
            </a:pPr>
            <a:r>
              <a:t/>
            </a:r>
            <a:endParaRPr b="1" sz="1800">
              <a:solidFill>
                <a:srgbClr val="000000"/>
              </a:solidFill>
              <a:latin typeface="Quicksand"/>
              <a:ea typeface="Quicksand"/>
              <a:cs typeface="Quicksand"/>
              <a:sym typeface="Quicksand"/>
            </a:endParaRPr>
          </a:p>
          <a:p>
            <a:pPr indent="0" lvl="0" marL="0" rtl="0" algn="l">
              <a:lnSpc>
                <a:spcPct val="115000"/>
              </a:lnSpc>
              <a:spcBef>
                <a:spcPts val="1600"/>
              </a:spcBef>
              <a:spcAft>
                <a:spcPts val="0"/>
              </a:spcAft>
              <a:buSzPts val="1300"/>
              <a:buNone/>
            </a:pPr>
            <a:r>
              <a:rPr b="1" lang="en">
                <a:solidFill>
                  <a:srgbClr val="000000"/>
                </a:solidFill>
              </a:rPr>
              <a:t>                    </a:t>
            </a:r>
            <a:r>
              <a:rPr b="1" lang="en" sz="1800">
                <a:solidFill>
                  <a:srgbClr val="000000"/>
                </a:solidFill>
                <a:latin typeface="Quicksand"/>
                <a:ea typeface="Quicksand"/>
                <a:cs typeface="Quicksand"/>
                <a:sym typeface="Quicksand"/>
              </a:rPr>
              <a:t> Dave Lutzkanin				             Lani Nichols</a:t>
            </a:r>
            <a:endParaRPr b="1" sz="1800">
              <a:solidFill>
                <a:srgbClr val="000000"/>
              </a:solidFill>
              <a:latin typeface="Quicksand"/>
              <a:ea typeface="Quicksand"/>
              <a:cs typeface="Quicksand"/>
              <a:sym typeface="Quicksand"/>
            </a:endParaRPr>
          </a:p>
          <a:p>
            <a:pPr indent="0" lvl="0" marL="0" rtl="0" algn="l">
              <a:lnSpc>
                <a:spcPct val="115000"/>
              </a:lnSpc>
              <a:spcBef>
                <a:spcPts val="1600"/>
              </a:spcBef>
              <a:spcAft>
                <a:spcPts val="0"/>
              </a:spcAft>
              <a:buSzPts val="1300"/>
              <a:buNone/>
            </a:pPr>
            <a:r>
              <a:rPr b="1" lang="en" sz="1800" u="sng">
                <a:solidFill>
                  <a:schemeClr val="hlink"/>
                </a:solidFill>
                <a:latin typeface="Quicksand"/>
                <a:ea typeface="Quicksand"/>
                <a:cs typeface="Quicksand"/>
                <a:sym typeface="Quicksand"/>
                <a:hlinkClick r:id="rId4"/>
              </a:rPr>
              <a:t>dave@windyhillwoodturning.com</a:t>
            </a:r>
            <a:r>
              <a:rPr b="1" lang="en" sz="1800">
                <a:solidFill>
                  <a:srgbClr val="000000"/>
                </a:solidFill>
                <a:latin typeface="Quicksand"/>
                <a:ea typeface="Quicksand"/>
                <a:cs typeface="Quicksand"/>
                <a:sym typeface="Quicksand"/>
              </a:rPr>
              <a:t>	    </a:t>
            </a:r>
            <a:r>
              <a:rPr b="1" lang="en" sz="1800" u="sng">
                <a:solidFill>
                  <a:schemeClr val="hlink"/>
                </a:solidFill>
                <a:latin typeface="Quicksand"/>
                <a:ea typeface="Quicksand"/>
                <a:cs typeface="Quicksand"/>
                <a:sym typeface="Quicksand"/>
                <a:hlinkClick r:id="rId5"/>
              </a:rPr>
              <a:t>lani@windyhillwoodturning.com</a:t>
            </a:r>
            <a:endParaRPr b="1" sz="1800">
              <a:solidFill>
                <a:srgbClr val="000000"/>
              </a:solidFill>
              <a:latin typeface="Quicksand"/>
              <a:ea typeface="Quicksand"/>
              <a:cs typeface="Quicksand"/>
              <a:sym typeface="Quicksand"/>
            </a:endParaRPr>
          </a:p>
          <a:p>
            <a:pPr indent="0" lvl="0" marL="0" rtl="0" algn="l">
              <a:lnSpc>
                <a:spcPct val="115000"/>
              </a:lnSpc>
              <a:spcBef>
                <a:spcPts val="1600"/>
              </a:spcBef>
              <a:spcAft>
                <a:spcPts val="1600"/>
              </a:spcAft>
              <a:buSzPts val="1300"/>
              <a:buNone/>
            </a:pPr>
            <a:r>
              <a:t/>
            </a:r>
            <a:endParaRPr b="1" sz="1800">
              <a:solidFill>
                <a:srgbClr val="000000"/>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27"/>
          <p:cNvSpPr txBox="1"/>
          <p:nvPr>
            <p:ph type="title"/>
          </p:nvPr>
        </p:nvSpPr>
        <p:spPr>
          <a:xfrm>
            <a:off x="1303800" y="556750"/>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00000"/>
                </a:solidFill>
                <a:latin typeface="Raleway"/>
                <a:ea typeface="Raleway"/>
                <a:cs typeface="Raleway"/>
                <a:sym typeface="Raleway"/>
              </a:rPr>
              <a:t>Locating shows</a:t>
            </a:r>
            <a:endParaRPr>
              <a:solidFill>
                <a:srgbClr val="000000"/>
              </a:solidFill>
              <a:latin typeface="Raleway"/>
              <a:ea typeface="Raleway"/>
              <a:cs typeface="Raleway"/>
              <a:sym typeface="Raleway"/>
            </a:endParaRPr>
          </a:p>
        </p:txBody>
      </p:sp>
      <p:sp>
        <p:nvSpPr>
          <p:cNvPr id="557" name="Google Shape;557;p27"/>
          <p:cNvSpPr txBox="1"/>
          <p:nvPr>
            <p:ph idx="1" type="body"/>
          </p:nvPr>
        </p:nvSpPr>
        <p:spPr>
          <a:xfrm>
            <a:off x="1056750" y="1723850"/>
            <a:ext cx="7030500" cy="5745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000000"/>
              </a:buClr>
              <a:buSzPts val="1800"/>
              <a:buFont typeface="Quicksand"/>
              <a:buChar char="●"/>
            </a:pPr>
            <a:r>
              <a:rPr b="1" lang="en" sz="1800">
                <a:solidFill>
                  <a:srgbClr val="000000"/>
                </a:solidFill>
                <a:latin typeface="Quicksand"/>
                <a:ea typeface="Quicksand"/>
                <a:cs typeface="Quicksand"/>
                <a:sym typeface="Quicksand"/>
              </a:rPr>
              <a:t>-Talk to vendors at shows</a:t>
            </a:r>
            <a:endParaRPr b="1" sz="1800">
              <a:solidFill>
                <a:srgbClr val="000000"/>
              </a:solidFill>
              <a:latin typeface="Quicksand"/>
              <a:ea typeface="Quicksand"/>
              <a:cs typeface="Quicksand"/>
              <a:sym typeface="Quicksand"/>
            </a:endParaRPr>
          </a:p>
        </p:txBody>
      </p:sp>
      <p:sp>
        <p:nvSpPr>
          <p:cNvPr id="558" name="Google Shape;558;p27"/>
          <p:cNvSpPr txBox="1"/>
          <p:nvPr/>
        </p:nvSpPr>
        <p:spPr>
          <a:xfrm>
            <a:off x="1069200" y="2172225"/>
            <a:ext cx="7499700" cy="574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rgbClr val="000000"/>
              </a:buClr>
              <a:buSzPts val="1800"/>
              <a:buFont typeface="Quicksand"/>
              <a:buChar char="●"/>
            </a:pPr>
            <a:r>
              <a:rPr b="1" i="0" lang="en" sz="1800" u="none" cap="none" strike="noStrike">
                <a:solidFill>
                  <a:srgbClr val="000000"/>
                </a:solidFill>
                <a:latin typeface="Quicksand"/>
                <a:ea typeface="Quicksand"/>
                <a:cs typeface="Quicksand"/>
                <a:sym typeface="Quicksand"/>
              </a:rPr>
              <a:t>-Google / art fair insiders/ etc</a:t>
            </a:r>
            <a:endParaRPr b="1" i="0" sz="1800" u="none" cap="none" strike="noStrike">
              <a:solidFill>
                <a:srgbClr val="000000"/>
              </a:solidFill>
              <a:latin typeface="Quicksand"/>
              <a:ea typeface="Quicksand"/>
              <a:cs typeface="Quicksand"/>
              <a:sym typeface="Quicksand"/>
            </a:endParaRPr>
          </a:p>
        </p:txBody>
      </p:sp>
      <p:sp>
        <p:nvSpPr>
          <p:cNvPr id="559" name="Google Shape;559;p27"/>
          <p:cNvSpPr txBox="1"/>
          <p:nvPr/>
        </p:nvSpPr>
        <p:spPr>
          <a:xfrm>
            <a:off x="1069200" y="2648625"/>
            <a:ext cx="7163400" cy="574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rgbClr val="000000"/>
              </a:buClr>
              <a:buSzPts val="1800"/>
              <a:buFont typeface="Quicksand"/>
              <a:buChar char="●"/>
            </a:pPr>
            <a:r>
              <a:rPr b="1" i="0" lang="en" sz="1800" u="none" cap="none" strike="noStrike">
                <a:solidFill>
                  <a:srgbClr val="000000"/>
                </a:solidFill>
                <a:latin typeface="Quicksand"/>
                <a:ea typeface="Quicksand"/>
                <a:cs typeface="Quicksand"/>
                <a:sym typeface="Quicksand"/>
              </a:rPr>
              <a:t>-Juried only, with exceptions</a:t>
            </a:r>
            <a:endParaRPr b="1" i="0" sz="1800" u="none" cap="none" strike="noStrike">
              <a:solidFill>
                <a:srgbClr val="000000"/>
              </a:solidFill>
              <a:latin typeface="Quicksand"/>
              <a:ea typeface="Quicksand"/>
              <a:cs typeface="Quicksand"/>
              <a:sym typeface="Quicksand"/>
            </a:endParaRPr>
          </a:p>
        </p:txBody>
      </p:sp>
      <p:sp>
        <p:nvSpPr>
          <p:cNvPr id="560" name="Google Shape;560;p27"/>
          <p:cNvSpPr txBox="1"/>
          <p:nvPr/>
        </p:nvSpPr>
        <p:spPr>
          <a:xfrm>
            <a:off x="1069200" y="3167025"/>
            <a:ext cx="7247400" cy="574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rgbClr val="000000"/>
              </a:buClr>
              <a:buSzPts val="1800"/>
              <a:buFont typeface="Quicksand"/>
              <a:buChar char="●"/>
            </a:pPr>
            <a:r>
              <a:rPr b="1" i="0" lang="en" sz="1800" u="none" cap="none" strike="noStrike">
                <a:solidFill>
                  <a:srgbClr val="000000"/>
                </a:solidFill>
                <a:latin typeface="Quicksand"/>
                <a:ea typeface="Quicksand"/>
                <a:cs typeface="Quicksand"/>
                <a:sym typeface="Quicksand"/>
              </a:rPr>
              <a:t>-Beware of shows with alcohol i.e. wine festivals</a:t>
            </a:r>
            <a:endParaRPr b="1" i="0" sz="1400" u="none" cap="none" strike="noStrike">
              <a:solidFill>
                <a:srgbClr val="000000"/>
              </a:solidFill>
              <a:latin typeface="Arial"/>
              <a:ea typeface="Arial"/>
              <a:cs typeface="Arial"/>
              <a:sym typeface="Arial"/>
            </a:endParaRPr>
          </a:p>
        </p:txBody>
      </p:sp>
      <p:sp>
        <p:nvSpPr>
          <p:cNvPr id="561" name="Google Shape;561;p27"/>
          <p:cNvSpPr txBox="1"/>
          <p:nvPr/>
        </p:nvSpPr>
        <p:spPr>
          <a:xfrm>
            <a:off x="1056750" y="3671450"/>
            <a:ext cx="6476700" cy="574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rgbClr val="000000"/>
              </a:buClr>
              <a:buSzPts val="1800"/>
              <a:buFont typeface="Quicksand"/>
              <a:buChar char="●"/>
            </a:pPr>
            <a:r>
              <a:rPr b="1" i="0" lang="en" sz="1800" u="none" cap="none" strike="noStrike">
                <a:solidFill>
                  <a:srgbClr val="000000"/>
                </a:solidFill>
                <a:latin typeface="Quicksand"/>
                <a:ea typeface="Quicksand"/>
                <a:cs typeface="Quicksand"/>
                <a:sym typeface="Quicksand"/>
              </a:rPr>
              <a:t>-Attend a show the year before applying if possible</a:t>
            </a:r>
            <a:endParaRPr b="1" i="0" sz="1800" u="none" cap="none" strike="noStrike">
              <a:solidFill>
                <a:srgbClr val="000000"/>
              </a:solidFill>
              <a:latin typeface="Quicksand"/>
              <a:ea typeface="Quicksand"/>
              <a:cs typeface="Quicksand"/>
              <a:sym typeface="Quicksand"/>
            </a:endParaRPr>
          </a:p>
          <a:p>
            <a:pPr indent="0" lvl="0" marL="457200" marR="0" rtl="0" algn="l">
              <a:lnSpc>
                <a:spcPct val="150000"/>
              </a:lnSpc>
              <a:spcBef>
                <a:spcPts val="1600"/>
              </a:spcBef>
              <a:spcAft>
                <a:spcPts val="160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2" name="Google Shape;562;p27"/>
          <p:cNvPicPr preferRelativeResize="0"/>
          <p:nvPr/>
        </p:nvPicPr>
        <p:blipFill rotWithShape="1">
          <a:blip r:embed="rId3">
            <a:alphaModFix/>
          </a:blip>
          <a:srcRect b="0" l="0" r="0" t="0"/>
          <a:stretch/>
        </p:blipFill>
        <p:spPr>
          <a:xfrm>
            <a:off x="6158476" y="459502"/>
            <a:ext cx="2515727" cy="1670900"/>
          </a:xfrm>
          <a:prstGeom prst="rect">
            <a:avLst/>
          </a:prstGeom>
          <a:noFill/>
          <a:ln cap="flat" cmpd="sng" w="38100">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57"/>
                                        </p:tgtEl>
                                        <p:attrNameLst>
                                          <p:attrName>style.visibility</p:attrName>
                                        </p:attrNameLst>
                                      </p:cBhvr>
                                      <p:to>
                                        <p:strVal val="visible"/>
                                      </p:to>
                                    </p:set>
                                    <p:anim calcmode="lin" valueType="num">
                                      <p:cBhvr additive="base">
                                        <p:cTn dur="1000"/>
                                        <p:tgtEl>
                                          <p:spTgt spid="55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1000"/>
                                        <p:tgtEl>
                                          <p:spTgt spid="55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59"/>
                                        </p:tgtEl>
                                        <p:attrNameLst>
                                          <p:attrName>style.visibility</p:attrName>
                                        </p:attrNameLst>
                                      </p:cBhvr>
                                      <p:to>
                                        <p:strVal val="visible"/>
                                      </p:to>
                                    </p:set>
                                    <p:anim calcmode="lin" valueType="num">
                                      <p:cBhvr additive="base">
                                        <p:cTn dur="1000"/>
                                        <p:tgtEl>
                                          <p:spTgt spid="55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60"/>
                                        </p:tgtEl>
                                        <p:attrNameLst>
                                          <p:attrName>style.visibility</p:attrName>
                                        </p:attrNameLst>
                                      </p:cBhvr>
                                      <p:to>
                                        <p:strVal val="visible"/>
                                      </p:to>
                                    </p:set>
                                    <p:anim calcmode="lin" valueType="num">
                                      <p:cBhvr additive="base">
                                        <p:cTn dur="1000"/>
                                        <p:tgtEl>
                                          <p:spTgt spid="56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61"/>
                                        </p:tgtEl>
                                        <p:attrNameLst>
                                          <p:attrName>style.visibility</p:attrName>
                                        </p:attrNameLst>
                                      </p:cBhvr>
                                      <p:to>
                                        <p:strVal val="visible"/>
                                      </p:to>
                                    </p:set>
                                    <p:anim calcmode="lin" valueType="num">
                                      <p:cBhvr additive="base">
                                        <p:cTn dur="1000"/>
                                        <p:tgtEl>
                                          <p:spTgt spid="5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p28"/>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00000"/>
                </a:solidFill>
                <a:latin typeface="Raleway"/>
                <a:ea typeface="Raleway"/>
                <a:cs typeface="Raleway"/>
                <a:sym typeface="Raleway"/>
              </a:rPr>
              <a:t>Expenses to consider</a:t>
            </a:r>
            <a:endParaRPr>
              <a:solidFill>
                <a:srgbClr val="000000"/>
              </a:solidFill>
              <a:latin typeface="Raleway"/>
              <a:ea typeface="Raleway"/>
              <a:cs typeface="Raleway"/>
              <a:sym typeface="Raleway"/>
            </a:endParaRPr>
          </a:p>
        </p:txBody>
      </p:sp>
      <p:sp>
        <p:nvSpPr>
          <p:cNvPr id="568" name="Google Shape;568;p28"/>
          <p:cNvSpPr txBox="1"/>
          <p:nvPr>
            <p:ph idx="1" type="body"/>
          </p:nvPr>
        </p:nvSpPr>
        <p:spPr>
          <a:xfrm>
            <a:off x="1056750" y="1808850"/>
            <a:ext cx="7030500" cy="4635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000000"/>
              </a:buClr>
              <a:buSzPts val="1400"/>
              <a:buFont typeface="Quicksand"/>
              <a:buChar char="●"/>
            </a:pPr>
            <a:r>
              <a:rPr b="1" lang="en" sz="1400">
                <a:solidFill>
                  <a:srgbClr val="000000"/>
                </a:solidFill>
                <a:latin typeface="Quicksand"/>
                <a:ea typeface="Quicksand"/>
                <a:cs typeface="Quicksand"/>
                <a:sym typeface="Quicksand"/>
              </a:rPr>
              <a:t>Application fees and jury fees are standard</a:t>
            </a:r>
            <a:endParaRPr b="1" sz="1400">
              <a:solidFill>
                <a:srgbClr val="000000"/>
              </a:solidFill>
              <a:latin typeface="Quicksand"/>
              <a:ea typeface="Quicksand"/>
              <a:cs typeface="Quicksand"/>
              <a:sym typeface="Quicksand"/>
            </a:endParaRPr>
          </a:p>
        </p:txBody>
      </p:sp>
      <p:sp>
        <p:nvSpPr>
          <p:cNvPr id="569" name="Google Shape;569;p28"/>
          <p:cNvSpPr txBox="1"/>
          <p:nvPr/>
        </p:nvSpPr>
        <p:spPr>
          <a:xfrm>
            <a:off x="1056750" y="2115625"/>
            <a:ext cx="8251200" cy="788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rgbClr val="000000"/>
              </a:buClr>
              <a:buSzPts val="1400"/>
              <a:buFont typeface="Quicksand"/>
              <a:buChar char="●"/>
            </a:pPr>
            <a:r>
              <a:rPr b="1" i="0" lang="en" sz="1400" u="none" cap="none" strike="noStrike">
                <a:solidFill>
                  <a:srgbClr val="000000"/>
                </a:solidFill>
                <a:latin typeface="Quicksand"/>
                <a:ea typeface="Quicksand"/>
                <a:cs typeface="Quicksand"/>
                <a:sym typeface="Quicksand"/>
              </a:rPr>
              <a:t>Canopy?  Must be strong enough to withstand severe weather.  Hold it down!  Walls are necessary</a:t>
            </a:r>
            <a:endParaRPr b="1" i="0" sz="1400" u="none" cap="none" strike="noStrike">
              <a:solidFill>
                <a:srgbClr val="000000"/>
              </a:solidFill>
              <a:latin typeface="Quicksand"/>
              <a:ea typeface="Quicksand"/>
              <a:cs typeface="Quicksand"/>
              <a:sym typeface="Quicksand"/>
            </a:endParaRPr>
          </a:p>
        </p:txBody>
      </p:sp>
      <p:sp>
        <p:nvSpPr>
          <p:cNvPr id="570" name="Google Shape;570;p28"/>
          <p:cNvSpPr txBox="1"/>
          <p:nvPr/>
        </p:nvSpPr>
        <p:spPr>
          <a:xfrm>
            <a:off x="1056750" y="2682075"/>
            <a:ext cx="6651000" cy="529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0000"/>
              </a:buClr>
              <a:buSzPts val="1400"/>
              <a:buFont typeface="Quicksand"/>
              <a:buChar char="●"/>
            </a:pPr>
            <a:r>
              <a:rPr b="1" i="0" lang="en" sz="1400" u="none" cap="none" strike="noStrike">
                <a:solidFill>
                  <a:srgbClr val="000000"/>
                </a:solidFill>
                <a:latin typeface="Quicksand"/>
                <a:ea typeface="Quicksand"/>
                <a:cs typeface="Quicksand"/>
                <a:sym typeface="Quicksand"/>
              </a:rPr>
              <a:t>Display?  </a:t>
            </a:r>
            <a:endParaRPr b="1" i="0" sz="1400" u="none" cap="none" strike="noStrike">
              <a:solidFill>
                <a:srgbClr val="000000"/>
              </a:solidFill>
              <a:latin typeface="Quicksand"/>
              <a:ea typeface="Quicksand"/>
              <a:cs typeface="Quicksand"/>
              <a:sym typeface="Quicksand"/>
            </a:endParaRPr>
          </a:p>
        </p:txBody>
      </p:sp>
      <p:sp>
        <p:nvSpPr>
          <p:cNvPr id="571" name="Google Shape;571;p28"/>
          <p:cNvSpPr txBox="1"/>
          <p:nvPr/>
        </p:nvSpPr>
        <p:spPr>
          <a:xfrm>
            <a:off x="1056750" y="3042625"/>
            <a:ext cx="6756300" cy="463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0000"/>
              </a:buClr>
              <a:buSzPts val="1400"/>
              <a:buFont typeface="Quicksand"/>
              <a:buChar char="●"/>
            </a:pPr>
            <a:r>
              <a:rPr b="1" i="0" lang="en" sz="1400" u="none" cap="none" strike="noStrike">
                <a:solidFill>
                  <a:srgbClr val="000000"/>
                </a:solidFill>
                <a:latin typeface="Quicksand"/>
                <a:ea typeface="Quicksand"/>
                <a:cs typeface="Quicksand"/>
                <a:sym typeface="Quicksand"/>
              </a:rPr>
              <a:t>Business cards, banner, price tags, signs, bags, boxes, tissue paper</a:t>
            </a:r>
            <a:endParaRPr b="1" i="0" sz="1400" u="none" cap="none" strike="noStrike">
              <a:solidFill>
                <a:srgbClr val="000000"/>
              </a:solidFill>
              <a:latin typeface="Quicksand"/>
              <a:ea typeface="Quicksand"/>
              <a:cs typeface="Quicksand"/>
              <a:sym typeface="Quicksand"/>
            </a:endParaRPr>
          </a:p>
        </p:txBody>
      </p:sp>
      <p:sp>
        <p:nvSpPr>
          <p:cNvPr id="572" name="Google Shape;572;p28"/>
          <p:cNvSpPr txBox="1"/>
          <p:nvPr/>
        </p:nvSpPr>
        <p:spPr>
          <a:xfrm>
            <a:off x="1056750" y="3393625"/>
            <a:ext cx="8251200" cy="7251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0000"/>
              </a:buClr>
              <a:buSzPts val="1400"/>
              <a:buFont typeface="Quicksand"/>
              <a:buChar char="●"/>
            </a:pPr>
            <a:r>
              <a:rPr b="1" i="0" lang="en" sz="1400" u="none" cap="none" strike="noStrike">
                <a:solidFill>
                  <a:srgbClr val="000000"/>
                </a:solidFill>
                <a:latin typeface="Quicksand"/>
                <a:ea typeface="Quicksand"/>
                <a:cs typeface="Quicksand"/>
                <a:sym typeface="Quicksand"/>
              </a:rPr>
              <a:t>Business insurance, AAW discount through the Hartford Co.</a:t>
            </a:r>
            <a:endParaRPr b="1" i="0" sz="1400" u="none" cap="none" strike="noStrike">
              <a:solidFill>
                <a:srgbClr val="000000"/>
              </a:solidFill>
              <a:latin typeface="Quicksand"/>
              <a:ea typeface="Quicksand"/>
              <a:cs typeface="Quicksand"/>
              <a:sym typeface="Quicksand"/>
            </a:endParaRPr>
          </a:p>
        </p:txBody>
      </p:sp>
      <p:sp>
        <p:nvSpPr>
          <p:cNvPr id="573" name="Google Shape;573;p28"/>
          <p:cNvSpPr txBox="1"/>
          <p:nvPr/>
        </p:nvSpPr>
        <p:spPr>
          <a:xfrm>
            <a:off x="1056750" y="3753425"/>
            <a:ext cx="6499500" cy="10857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0000"/>
              </a:buClr>
              <a:buSzPts val="1400"/>
              <a:buFont typeface="Quicksand"/>
              <a:buChar char="●"/>
            </a:pPr>
            <a:r>
              <a:rPr b="1" i="0" lang="en" sz="1400" u="none" cap="none" strike="noStrike">
                <a:solidFill>
                  <a:srgbClr val="000000"/>
                </a:solidFill>
                <a:latin typeface="Quicksand"/>
                <a:ea typeface="Quicksand"/>
                <a:cs typeface="Quicksand"/>
                <a:sym typeface="Quicksand"/>
              </a:rPr>
              <a:t>Tax purposes, sole proprietor, LLC or S corp?</a:t>
            </a:r>
            <a:endParaRPr b="1" i="0" sz="1400" u="none" cap="none" strike="noStrike">
              <a:solidFill>
                <a:srgbClr val="000000"/>
              </a:solidFill>
              <a:latin typeface="Quicksand"/>
              <a:ea typeface="Quicksand"/>
              <a:cs typeface="Quicksand"/>
              <a:sym typeface="Quicksand"/>
            </a:endParaRPr>
          </a:p>
        </p:txBody>
      </p:sp>
      <p:sp>
        <p:nvSpPr>
          <p:cNvPr id="574" name="Google Shape;574;p28"/>
          <p:cNvSpPr txBox="1"/>
          <p:nvPr/>
        </p:nvSpPr>
        <p:spPr>
          <a:xfrm>
            <a:off x="1056750" y="4134425"/>
            <a:ext cx="5762100" cy="870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0000"/>
              </a:buClr>
              <a:buSzPts val="1400"/>
              <a:buFont typeface="Quicksand"/>
              <a:buChar char="●"/>
            </a:pPr>
            <a:r>
              <a:rPr b="1" i="0" lang="en" sz="1400" u="none" cap="none" strike="noStrike">
                <a:solidFill>
                  <a:srgbClr val="000000"/>
                </a:solidFill>
                <a:latin typeface="Quicksand"/>
                <a:ea typeface="Quicksand"/>
                <a:cs typeface="Quicksand"/>
                <a:sym typeface="Quicksand"/>
              </a:rPr>
              <a:t>Build your inventory</a:t>
            </a:r>
            <a:endParaRPr b="1" i="0" sz="1400" u="none" cap="none" strike="noStrike">
              <a:solidFill>
                <a:srgbClr val="000000"/>
              </a:solidFill>
              <a:latin typeface="Arial"/>
              <a:ea typeface="Arial"/>
              <a:cs typeface="Arial"/>
              <a:sym typeface="Arial"/>
            </a:endParaRPr>
          </a:p>
        </p:txBody>
      </p:sp>
      <p:pic>
        <p:nvPicPr>
          <p:cNvPr id="575" name="Google Shape;575;p28"/>
          <p:cNvPicPr preferRelativeResize="0"/>
          <p:nvPr/>
        </p:nvPicPr>
        <p:blipFill rotWithShape="1">
          <a:blip r:embed="rId3">
            <a:alphaModFix/>
          </a:blip>
          <a:srcRect b="0" l="0" r="0" t="0"/>
          <a:stretch/>
        </p:blipFill>
        <p:spPr>
          <a:xfrm>
            <a:off x="6177900" y="294776"/>
            <a:ext cx="2426128" cy="1606900"/>
          </a:xfrm>
          <a:prstGeom prst="rect">
            <a:avLst/>
          </a:prstGeom>
          <a:noFill/>
          <a:ln cap="flat" cmpd="sng" w="38100">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1000"/>
                                        <p:tgtEl>
                                          <p:spTgt spid="56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1000"/>
                                        <p:tgtEl>
                                          <p:spTgt spid="56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1000"/>
                                        <p:tgtEl>
                                          <p:spTgt spid="57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1000"/>
                                        <p:tgtEl>
                                          <p:spTgt spid="57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1000"/>
                                        <p:tgtEl>
                                          <p:spTgt spid="57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3"/>
                                        </p:tgtEl>
                                        <p:attrNameLst>
                                          <p:attrName>style.visibility</p:attrName>
                                        </p:attrNameLst>
                                      </p:cBhvr>
                                      <p:to>
                                        <p:strVal val="visible"/>
                                      </p:to>
                                    </p:set>
                                    <p:anim calcmode="lin" valueType="num">
                                      <p:cBhvr additive="base">
                                        <p:cTn dur="1000"/>
                                        <p:tgtEl>
                                          <p:spTgt spid="57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4"/>
                                        </p:tgtEl>
                                        <p:attrNameLst>
                                          <p:attrName>style.visibility</p:attrName>
                                        </p:attrNameLst>
                                      </p:cBhvr>
                                      <p:to>
                                        <p:strVal val="visible"/>
                                      </p:to>
                                    </p:set>
                                    <p:anim calcmode="lin" valueType="num">
                                      <p:cBhvr additive="base">
                                        <p:cTn dur="1000"/>
                                        <p:tgtEl>
                                          <p:spTgt spid="57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29"/>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00000"/>
                </a:solidFill>
                <a:latin typeface="Raleway"/>
                <a:ea typeface="Raleway"/>
                <a:cs typeface="Raleway"/>
                <a:sym typeface="Raleway"/>
              </a:rPr>
              <a:t>Conducting business		</a:t>
            </a:r>
            <a:endParaRPr>
              <a:solidFill>
                <a:srgbClr val="000000"/>
              </a:solidFill>
              <a:latin typeface="Raleway"/>
              <a:ea typeface="Raleway"/>
              <a:cs typeface="Raleway"/>
              <a:sym typeface="Raleway"/>
            </a:endParaRPr>
          </a:p>
        </p:txBody>
      </p:sp>
      <p:sp>
        <p:nvSpPr>
          <p:cNvPr id="581" name="Google Shape;581;p29"/>
          <p:cNvSpPr txBox="1"/>
          <p:nvPr>
            <p:ph idx="1" type="body"/>
          </p:nvPr>
        </p:nvSpPr>
        <p:spPr>
          <a:xfrm>
            <a:off x="1303800" y="1597875"/>
            <a:ext cx="7030500" cy="631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Quicksand"/>
              <a:buChar char="●"/>
            </a:pPr>
            <a:r>
              <a:rPr b="1" lang="en" sz="1800">
                <a:solidFill>
                  <a:srgbClr val="000000"/>
                </a:solidFill>
                <a:latin typeface="Quicksand"/>
                <a:ea typeface="Quicksand"/>
                <a:cs typeface="Quicksand"/>
                <a:sym typeface="Quicksand"/>
              </a:rPr>
              <a:t>Track your sales</a:t>
            </a:r>
            <a:endParaRPr b="1" sz="1800">
              <a:solidFill>
                <a:srgbClr val="000000"/>
              </a:solidFill>
              <a:latin typeface="Quicksand"/>
              <a:ea typeface="Quicksand"/>
              <a:cs typeface="Quicksand"/>
              <a:sym typeface="Quicksand"/>
            </a:endParaRPr>
          </a:p>
        </p:txBody>
      </p:sp>
      <p:sp>
        <p:nvSpPr>
          <p:cNvPr id="582" name="Google Shape;582;p29"/>
          <p:cNvSpPr txBox="1"/>
          <p:nvPr/>
        </p:nvSpPr>
        <p:spPr>
          <a:xfrm>
            <a:off x="1303800" y="2102400"/>
            <a:ext cx="6495900" cy="631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000000"/>
              </a:buClr>
              <a:buSzPts val="1800"/>
              <a:buFont typeface="Quicksand"/>
              <a:buChar char="●"/>
            </a:pPr>
            <a:r>
              <a:rPr b="1" i="0" lang="en" sz="1800" u="none" cap="none" strike="noStrike">
                <a:solidFill>
                  <a:srgbClr val="000000"/>
                </a:solidFill>
                <a:latin typeface="Quicksand"/>
                <a:ea typeface="Quicksand"/>
                <a:cs typeface="Quicksand"/>
                <a:sym typeface="Quicksand"/>
              </a:rPr>
              <a:t>Cashbox</a:t>
            </a:r>
            <a:endParaRPr b="1" i="0" sz="1800" u="none" cap="none" strike="noStrike">
              <a:solidFill>
                <a:srgbClr val="000000"/>
              </a:solidFill>
              <a:latin typeface="Quicksand"/>
              <a:ea typeface="Quicksand"/>
              <a:cs typeface="Quicksand"/>
              <a:sym typeface="Quicksand"/>
            </a:endParaRPr>
          </a:p>
        </p:txBody>
      </p:sp>
      <p:sp>
        <p:nvSpPr>
          <p:cNvPr id="583" name="Google Shape;583;p29"/>
          <p:cNvSpPr txBox="1"/>
          <p:nvPr/>
        </p:nvSpPr>
        <p:spPr>
          <a:xfrm>
            <a:off x="1303800" y="2628925"/>
            <a:ext cx="5870700" cy="8601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000000"/>
              </a:buClr>
              <a:buSzPts val="1800"/>
              <a:buFont typeface="Quicksand"/>
              <a:buChar char="●"/>
            </a:pPr>
            <a:r>
              <a:rPr b="1" i="0" lang="en" sz="1800" u="none" cap="none" strike="noStrike">
                <a:solidFill>
                  <a:srgbClr val="000000"/>
                </a:solidFill>
                <a:latin typeface="Quicksand"/>
                <a:ea typeface="Quicksand"/>
                <a:cs typeface="Quicksand"/>
                <a:sym typeface="Quicksand"/>
              </a:rPr>
              <a:t>Credit card reader necessary (majority of sales are cards)  Square / Paypal</a:t>
            </a:r>
            <a:endParaRPr b="1" i="0" sz="1400" u="none" cap="none" strike="noStrike">
              <a:solidFill>
                <a:srgbClr val="000000"/>
              </a:solidFill>
              <a:latin typeface="Arial"/>
              <a:ea typeface="Arial"/>
              <a:cs typeface="Arial"/>
              <a:sym typeface="Arial"/>
            </a:endParaRPr>
          </a:p>
        </p:txBody>
      </p:sp>
      <p:sp>
        <p:nvSpPr>
          <p:cNvPr id="584" name="Google Shape;584;p29"/>
          <p:cNvSpPr txBox="1"/>
          <p:nvPr/>
        </p:nvSpPr>
        <p:spPr>
          <a:xfrm>
            <a:off x="1303800" y="3418825"/>
            <a:ext cx="6495900" cy="914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000000"/>
              </a:buClr>
              <a:buSzPts val="1800"/>
              <a:buFont typeface="Quicksand"/>
              <a:buChar char="●"/>
            </a:pPr>
            <a:r>
              <a:rPr b="1" i="0" lang="en" sz="1800" u="none" cap="none" strike="noStrike">
                <a:solidFill>
                  <a:srgbClr val="000000"/>
                </a:solidFill>
                <a:latin typeface="Quicksand"/>
                <a:ea typeface="Quicksand"/>
                <a:cs typeface="Quicksand"/>
                <a:sym typeface="Quicksand"/>
              </a:rPr>
              <a:t>Tax collection license from state, required for the majority of shows.</a:t>
            </a:r>
            <a:endParaRPr b="1" i="0" sz="1400" u="none" cap="none" strike="noStrike">
              <a:solidFill>
                <a:srgbClr val="000000"/>
              </a:solidFill>
              <a:latin typeface="Arial"/>
              <a:ea typeface="Arial"/>
              <a:cs typeface="Arial"/>
              <a:sym typeface="Arial"/>
            </a:endParaRPr>
          </a:p>
        </p:txBody>
      </p:sp>
      <p:sp>
        <p:nvSpPr>
          <p:cNvPr id="585" name="Google Shape;585;p29"/>
          <p:cNvSpPr txBox="1"/>
          <p:nvPr/>
        </p:nvSpPr>
        <p:spPr>
          <a:xfrm>
            <a:off x="1303800" y="4197875"/>
            <a:ext cx="6495900" cy="80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586" name="Google Shape;586;p29"/>
          <p:cNvPicPr preferRelativeResize="0"/>
          <p:nvPr/>
        </p:nvPicPr>
        <p:blipFill rotWithShape="1">
          <a:blip r:embed="rId3">
            <a:alphaModFix/>
          </a:blip>
          <a:srcRect b="0" l="0" r="0" t="0"/>
          <a:stretch/>
        </p:blipFill>
        <p:spPr>
          <a:xfrm>
            <a:off x="5898150" y="491424"/>
            <a:ext cx="2780750" cy="1518276"/>
          </a:xfrm>
          <a:prstGeom prst="rect">
            <a:avLst/>
          </a:prstGeom>
          <a:noFill/>
          <a:ln cap="flat" cmpd="sng" w="38100">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1000"/>
                                        <p:tgtEl>
                                          <p:spTgt spid="58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82"/>
                                        </p:tgtEl>
                                        <p:attrNameLst>
                                          <p:attrName>style.visibility</p:attrName>
                                        </p:attrNameLst>
                                      </p:cBhvr>
                                      <p:to>
                                        <p:strVal val="visible"/>
                                      </p:to>
                                    </p:set>
                                    <p:anim calcmode="lin" valueType="num">
                                      <p:cBhvr additive="base">
                                        <p:cTn dur="1000"/>
                                        <p:tgtEl>
                                          <p:spTgt spid="58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1000"/>
                                        <p:tgtEl>
                                          <p:spTgt spid="58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84"/>
                                        </p:tgtEl>
                                        <p:attrNameLst>
                                          <p:attrName>style.visibility</p:attrName>
                                        </p:attrNameLst>
                                      </p:cBhvr>
                                      <p:to>
                                        <p:strVal val="visible"/>
                                      </p:to>
                                    </p:set>
                                    <p:anim calcmode="lin" valueType="num">
                                      <p:cBhvr additive="base">
                                        <p:cTn dur="1000"/>
                                        <p:tgtEl>
                                          <p:spTgt spid="58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sp>
        <p:nvSpPr>
          <p:cNvPr id="591" name="Google Shape;591;p30"/>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00000"/>
                </a:solidFill>
                <a:latin typeface="Raleway"/>
                <a:ea typeface="Raleway"/>
                <a:cs typeface="Raleway"/>
                <a:sym typeface="Raleway"/>
              </a:rPr>
              <a:t>Booth setup</a:t>
            </a:r>
            <a:endParaRPr>
              <a:solidFill>
                <a:srgbClr val="000000"/>
              </a:solidFill>
              <a:latin typeface="Raleway"/>
              <a:ea typeface="Raleway"/>
              <a:cs typeface="Raleway"/>
              <a:sym typeface="Raleway"/>
            </a:endParaRPr>
          </a:p>
        </p:txBody>
      </p:sp>
      <p:sp>
        <p:nvSpPr>
          <p:cNvPr id="592" name="Google Shape;592;p30"/>
          <p:cNvSpPr txBox="1"/>
          <p:nvPr>
            <p:ph idx="1" type="body"/>
          </p:nvPr>
        </p:nvSpPr>
        <p:spPr>
          <a:xfrm>
            <a:off x="1056750" y="1372100"/>
            <a:ext cx="7030500" cy="495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Font typeface="Quicksand"/>
              <a:buChar char="●"/>
            </a:pPr>
            <a:r>
              <a:rPr b="1" lang="en" sz="1600">
                <a:solidFill>
                  <a:srgbClr val="000000"/>
                </a:solidFill>
                <a:latin typeface="Quicksand"/>
                <a:ea typeface="Quicksand"/>
                <a:cs typeface="Quicksand"/>
                <a:sym typeface="Quicksand"/>
              </a:rPr>
              <a:t>Display - avoid just using tables. Most expensive items at eye level!</a:t>
            </a:r>
            <a:endParaRPr b="1" sz="1600">
              <a:solidFill>
                <a:srgbClr val="000000"/>
              </a:solidFill>
              <a:latin typeface="Quicksand"/>
              <a:ea typeface="Quicksand"/>
              <a:cs typeface="Quicksand"/>
              <a:sym typeface="Quicksand"/>
            </a:endParaRPr>
          </a:p>
        </p:txBody>
      </p:sp>
      <p:sp>
        <p:nvSpPr>
          <p:cNvPr id="593" name="Google Shape;593;p30"/>
          <p:cNvSpPr txBox="1"/>
          <p:nvPr/>
        </p:nvSpPr>
        <p:spPr>
          <a:xfrm>
            <a:off x="1056750" y="1916250"/>
            <a:ext cx="6420300" cy="6072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rgbClr val="000000"/>
              </a:buClr>
              <a:buSzPts val="1600"/>
              <a:buFont typeface="Quicksand"/>
              <a:buChar char="●"/>
            </a:pPr>
            <a:r>
              <a:rPr b="1" i="0" lang="en" sz="1600" u="none" cap="none" strike="noStrike">
                <a:solidFill>
                  <a:srgbClr val="000000"/>
                </a:solidFill>
                <a:latin typeface="Quicksand"/>
                <a:ea typeface="Quicksand"/>
                <a:cs typeface="Quicksand"/>
                <a:sym typeface="Quicksand"/>
              </a:rPr>
              <a:t>Avoid clutter, is it too “busy”?  </a:t>
            </a:r>
            <a:endParaRPr b="1" i="0" sz="1400" u="none" cap="none" strike="noStrike">
              <a:solidFill>
                <a:srgbClr val="000000"/>
              </a:solidFill>
              <a:latin typeface="Arial"/>
              <a:ea typeface="Arial"/>
              <a:cs typeface="Arial"/>
              <a:sym typeface="Arial"/>
            </a:endParaRPr>
          </a:p>
        </p:txBody>
      </p:sp>
      <p:sp>
        <p:nvSpPr>
          <p:cNvPr id="594" name="Google Shape;594;p30"/>
          <p:cNvSpPr txBox="1"/>
          <p:nvPr/>
        </p:nvSpPr>
        <p:spPr>
          <a:xfrm>
            <a:off x="1056750" y="2240825"/>
            <a:ext cx="7868400" cy="546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rgbClr val="000000"/>
              </a:buClr>
              <a:buSzPts val="1600"/>
              <a:buFont typeface="Quicksand"/>
              <a:buChar char="●"/>
            </a:pPr>
            <a:r>
              <a:rPr b="1" i="0" lang="en" sz="1600" u="none" cap="none" strike="noStrike">
                <a:solidFill>
                  <a:srgbClr val="000000"/>
                </a:solidFill>
                <a:latin typeface="Quicksand"/>
                <a:ea typeface="Quicksand"/>
                <a:cs typeface="Quicksand"/>
                <a:sym typeface="Quicksand"/>
              </a:rPr>
              <a:t>The display should not overshadow the product.</a:t>
            </a:r>
            <a:endParaRPr b="1" i="0" sz="1400" u="none" cap="none" strike="noStrike">
              <a:solidFill>
                <a:srgbClr val="000000"/>
              </a:solidFill>
              <a:latin typeface="Arial"/>
              <a:ea typeface="Arial"/>
              <a:cs typeface="Arial"/>
              <a:sym typeface="Arial"/>
            </a:endParaRPr>
          </a:p>
        </p:txBody>
      </p:sp>
      <p:sp>
        <p:nvSpPr>
          <p:cNvPr id="595" name="Google Shape;595;p30"/>
          <p:cNvSpPr txBox="1"/>
          <p:nvPr/>
        </p:nvSpPr>
        <p:spPr>
          <a:xfrm>
            <a:off x="1056750" y="2583200"/>
            <a:ext cx="7429500" cy="6423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rgbClr val="000000"/>
              </a:buClr>
              <a:buSzPts val="1600"/>
              <a:buFont typeface="Quicksand"/>
              <a:buChar char="●"/>
            </a:pPr>
            <a:r>
              <a:rPr b="1" i="0" lang="en" sz="1600" u="none" cap="none" strike="noStrike">
                <a:solidFill>
                  <a:srgbClr val="000000"/>
                </a:solidFill>
                <a:latin typeface="Quicksand"/>
                <a:ea typeface="Quicksand"/>
                <a:cs typeface="Quicksand"/>
                <a:sym typeface="Quicksand"/>
              </a:rPr>
              <a:t>Can it withstand wind? Rain? Muddy ground? Etc…</a:t>
            </a:r>
            <a:endParaRPr b="1" i="0" sz="1400" u="none" cap="none" strike="noStrike">
              <a:solidFill>
                <a:srgbClr val="000000"/>
              </a:solidFill>
              <a:latin typeface="Arial"/>
              <a:ea typeface="Arial"/>
              <a:cs typeface="Arial"/>
              <a:sym typeface="Arial"/>
            </a:endParaRPr>
          </a:p>
        </p:txBody>
      </p:sp>
      <p:sp>
        <p:nvSpPr>
          <p:cNvPr id="596" name="Google Shape;596;p30"/>
          <p:cNvSpPr txBox="1"/>
          <p:nvPr/>
        </p:nvSpPr>
        <p:spPr>
          <a:xfrm>
            <a:off x="1056750" y="2915850"/>
            <a:ext cx="7973700" cy="7128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rgbClr val="000000"/>
              </a:buClr>
              <a:buSzPts val="1600"/>
              <a:buFont typeface="Quicksand"/>
              <a:buChar char="●"/>
            </a:pPr>
            <a:r>
              <a:rPr b="1" i="0" lang="en" sz="1600" u="none" cap="none" strike="noStrike">
                <a:solidFill>
                  <a:srgbClr val="000000"/>
                </a:solidFill>
                <a:latin typeface="Quicksand"/>
                <a:ea typeface="Quicksand"/>
                <a:cs typeface="Quicksand"/>
                <a:sym typeface="Quicksand"/>
              </a:rPr>
              <a:t>Take shims, ground is rarely level, even on concrete.</a:t>
            </a:r>
            <a:endParaRPr b="1" i="0" sz="1400" u="none" cap="none" strike="noStrike">
              <a:solidFill>
                <a:srgbClr val="000000"/>
              </a:solidFill>
              <a:latin typeface="Arial"/>
              <a:ea typeface="Arial"/>
              <a:cs typeface="Arial"/>
              <a:sym typeface="Arial"/>
            </a:endParaRPr>
          </a:p>
        </p:txBody>
      </p:sp>
      <p:sp>
        <p:nvSpPr>
          <p:cNvPr id="597" name="Google Shape;597;p30"/>
          <p:cNvSpPr txBox="1"/>
          <p:nvPr/>
        </p:nvSpPr>
        <p:spPr>
          <a:xfrm>
            <a:off x="1056750" y="3225500"/>
            <a:ext cx="6420300" cy="4461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rgbClr val="000000"/>
              </a:buClr>
              <a:buSzPts val="1600"/>
              <a:buFont typeface="Quicksand"/>
              <a:buChar char="●"/>
            </a:pPr>
            <a:r>
              <a:rPr b="1" i="0" lang="en" sz="1600" u="none" cap="none" strike="noStrike">
                <a:solidFill>
                  <a:srgbClr val="000000"/>
                </a:solidFill>
                <a:latin typeface="Quicksand"/>
                <a:ea typeface="Quicksand"/>
                <a:cs typeface="Quicksand"/>
                <a:sym typeface="Quicksand"/>
              </a:rPr>
              <a:t>Need a space to “work”.</a:t>
            </a:r>
            <a:endParaRPr b="1" i="0" sz="1400" u="none" cap="none" strike="noStrike">
              <a:solidFill>
                <a:srgbClr val="000000"/>
              </a:solidFill>
              <a:latin typeface="Arial"/>
              <a:ea typeface="Arial"/>
              <a:cs typeface="Arial"/>
              <a:sym typeface="Arial"/>
            </a:endParaRPr>
          </a:p>
        </p:txBody>
      </p:sp>
      <p:sp>
        <p:nvSpPr>
          <p:cNvPr id="598" name="Google Shape;598;p30"/>
          <p:cNvSpPr txBox="1"/>
          <p:nvPr/>
        </p:nvSpPr>
        <p:spPr>
          <a:xfrm>
            <a:off x="1056750" y="3576000"/>
            <a:ext cx="7552500" cy="6777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rgbClr val="000000"/>
              </a:buClr>
              <a:buSzPts val="1600"/>
              <a:buFont typeface="Quicksand"/>
              <a:buChar char="●"/>
            </a:pPr>
            <a:r>
              <a:rPr b="1" i="0" lang="en" sz="1600" u="none" cap="none" strike="noStrike">
                <a:solidFill>
                  <a:srgbClr val="000000"/>
                </a:solidFill>
                <a:latin typeface="Quicksand"/>
                <a:ea typeface="Quicksand"/>
                <a:cs typeface="Quicksand"/>
                <a:sym typeface="Quicksand"/>
              </a:rPr>
              <a:t>Where are you storing extra inventory?</a:t>
            </a:r>
            <a:endParaRPr b="1" i="0" sz="1400" u="none" cap="none" strike="noStrike">
              <a:solidFill>
                <a:srgbClr val="000000"/>
              </a:solidFill>
              <a:latin typeface="Arial"/>
              <a:ea typeface="Arial"/>
              <a:cs typeface="Arial"/>
              <a:sym typeface="Arial"/>
            </a:endParaRPr>
          </a:p>
        </p:txBody>
      </p:sp>
      <p:sp>
        <p:nvSpPr>
          <p:cNvPr id="599" name="Google Shape;599;p30"/>
          <p:cNvSpPr txBox="1"/>
          <p:nvPr/>
        </p:nvSpPr>
        <p:spPr>
          <a:xfrm>
            <a:off x="1056750" y="4253700"/>
            <a:ext cx="4261500" cy="44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600" name="Google Shape;600;p30"/>
          <p:cNvSpPr txBox="1"/>
          <p:nvPr/>
        </p:nvSpPr>
        <p:spPr>
          <a:xfrm>
            <a:off x="1056750" y="3941000"/>
            <a:ext cx="6824100" cy="546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rgbClr val="000000"/>
              </a:buClr>
              <a:buSzPts val="1600"/>
              <a:buFont typeface="Quicksand"/>
              <a:buChar char="●"/>
            </a:pPr>
            <a:r>
              <a:rPr b="1" i="0" lang="en" sz="1600" u="none" cap="none" strike="noStrike">
                <a:solidFill>
                  <a:srgbClr val="000000"/>
                </a:solidFill>
                <a:latin typeface="Quicksand"/>
                <a:ea typeface="Quicksand"/>
                <a:cs typeface="Quicksand"/>
                <a:sym typeface="Quicksand"/>
              </a:rPr>
              <a:t>Dress professionally for the weather</a:t>
            </a:r>
            <a:endParaRPr b="1" i="0" sz="1400" u="none" cap="none" strike="noStrike">
              <a:solidFill>
                <a:srgbClr val="000000"/>
              </a:solidFill>
              <a:latin typeface="Arial"/>
              <a:ea typeface="Arial"/>
              <a:cs typeface="Arial"/>
              <a:sym typeface="Arial"/>
            </a:endParaRPr>
          </a:p>
        </p:txBody>
      </p:sp>
      <p:pic>
        <p:nvPicPr>
          <p:cNvPr id="601" name="Google Shape;601;p30"/>
          <p:cNvPicPr preferRelativeResize="0"/>
          <p:nvPr/>
        </p:nvPicPr>
        <p:blipFill rotWithShape="1">
          <a:blip r:embed="rId3">
            <a:alphaModFix/>
          </a:blip>
          <a:srcRect b="0" l="0" r="0" t="0"/>
          <a:stretch/>
        </p:blipFill>
        <p:spPr>
          <a:xfrm>
            <a:off x="6593207" y="3285250"/>
            <a:ext cx="2235442" cy="1676574"/>
          </a:xfrm>
          <a:prstGeom prst="rect">
            <a:avLst/>
          </a:prstGeom>
          <a:noFill/>
          <a:ln cap="flat" cmpd="sng" w="38100">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2"/>
                                        </p:tgtEl>
                                        <p:attrNameLst>
                                          <p:attrName>style.visibility</p:attrName>
                                        </p:attrNameLst>
                                      </p:cBhvr>
                                      <p:to>
                                        <p:strVal val="visible"/>
                                      </p:to>
                                    </p:set>
                                    <p:anim calcmode="lin" valueType="num">
                                      <p:cBhvr additive="base">
                                        <p:cTn dur="1000"/>
                                        <p:tgtEl>
                                          <p:spTgt spid="59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3"/>
                                        </p:tgtEl>
                                        <p:attrNameLst>
                                          <p:attrName>style.visibility</p:attrName>
                                        </p:attrNameLst>
                                      </p:cBhvr>
                                      <p:to>
                                        <p:strVal val="visible"/>
                                      </p:to>
                                    </p:set>
                                    <p:anim calcmode="lin" valueType="num">
                                      <p:cBhvr additive="base">
                                        <p:cTn dur="1000"/>
                                        <p:tgtEl>
                                          <p:spTgt spid="59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4"/>
                                        </p:tgtEl>
                                        <p:attrNameLst>
                                          <p:attrName>style.visibility</p:attrName>
                                        </p:attrNameLst>
                                      </p:cBhvr>
                                      <p:to>
                                        <p:strVal val="visible"/>
                                      </p:to>
                                    </p:set>
                                    <p:anim calcmode="lin" valueType="num">
                                      <p:cBhvr additive="base">
                                        <p:cTn dur="1000"/>
                                        <p:tgtEl>
                                          <p:spTgt spid="59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1000"/>
                                        <p:tgtEl>
                                          <p:spTgt spid="59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6"/>
                                        </p:tgtEl>
                                        <p:attrNameLst>
                                          <p:attrName>style.visibility</p:attrName>
                                        </p:attrNameLst>
                                      </p:cBhvr>
                                      <p:to>
                                        <p:strVal val="visible"/>
                                      </p:to>
                                    </p:set>
                                    <p:anim calcmode="lin" valueType="num">
                                      <p:cBhvr additive="base">
                                        <p:cTn dur="1000"/>
                                        <p:tgtEl>
                                          <p:spTgt spid="59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1000"/>
                                        <p:tgtEl>
                                          <p:spTgt spid="59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1000"/>
                                        <p:tgtEl>
                                          <p:spTgt spid="59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9"/>
                                        </p:tgtEl>
                                        <p:attrNameLst>
                                          <p:attrName>style.visibility</p:attrName>
                                        </p:attrNameLst>
                                      </p:cBhvr>
                                      <p:to>
                                        <p:strVal val="visible"/>
                                      </p:to>
                                    </p:set>
                                    <p:anim calcmode="lin" valueType="num">
                                      <p:cBhvr additive="base">
                                        <p:cTn dur="1000"/>
                                        <p:tgtEl>
                                          <p:spTgt spid="5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1000"/>
                                        <p:tgtEl>
                                          <p:spTgt spid="60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pic>
        <p:nvPicPr>
          <p:cNvPr id="606" name="Google Shape;606;p31"/>
          <p:cNvPicPr preferRelativeResize="0"/>
          <p:nvPr/>
        </p:nvPicPr>
        <p:blipFill rotWithShape="1">
          <a:blip r:embed="rId3">
            <a:alphaModFix/>
          </a:blip>
          <a:srcRect b="0" l="0" r="0" t="0"/>
          <a:stretch/>
        </p:blipFill>
        <p:spPr>
          <a:xfrm>
            <a:off x="152400" y="152400"/>
            <a:ext cx="6478260"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sp>
        <p:nvSpPr>
          <p:cNvPr id="611" name="Google Shape;611;p32"/>
          <p:cNvSpPr txBox="1"/>
          <p:nvPr/>
        </p:nvSpPr>
        <p:spPr>
          <a:xfrm>
            <a:off x="784325" y="640850"/>
            <a:ext cx="8187600" cy="41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Nunito"/>
                <a:ea typeface="Nunito"/>
                <a:cs typeface="Nunito"/>
                <a:sym typeface="Nunito"/>
              </a:rPr>
              <a:t>Figure 1 Commentary:</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This picture is our booth from our first show in 2012.  We have learned much since then.</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There are a few things to notice here.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First, there is no identity.  What’s in the booth?  Who’s in the booth?  What do you do or sell?</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Second, nothing about the booth is attracting your attention to lure you to come look.</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Please, do a better job your first time out than this!</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pic>
        <p:nvPicPr>
          <p:cNvPr id="616" name="Google Shape;616;p33"/>
          <p:cNvPicPr preferRelativeResize="0"/>
          <p:nvPr/>
        </p:nvPicPr>
        <p:blipFill rotWithShape="1">
          <a:blip r:embed="rId3">
            <a:alphaModFix/>
          </a:blip>
          <a:srcRect b="0" l="0" r="0" t="0"/>
          <a:stretch/>
        </p:blipFill>
        <p:spPr>
          <a:xfrm>
            <a:off x="1346200" y="152400"/>
            <a:ext cx="6451599" cy="4838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